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7.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3.xml" ContentType="application/vnd.openxmlformats-officedocument.drawingml.chart+xml"/>
  <Override PartName="/ppt/notesSlides/notesSlide7.xml" ContentType="application/vnd.openxmlformats-officedocument.presentationml.notesSlide+xml"/>
  <Override PartName="/ppt/charts/chart4.xml" ContentType="application/vnd.openxmlformats-officedocument.drawingml.chart+xml"/>
  <Override PartName="/ppt/notesSlides/notesSlide8.xml" ContentType="application/vnd.openxmlformats-officedocument.presentationml.notesSlide+xml"/>
  <Override PartName="/ppt/charts/chart5.xml" ContentType="application/vnd.openxmlformats-officedocument.drawingml.chart+xml"/>
  <Override PartName="/ppt/notesSlides/notesSlide9.xml" ContentType="application/vnd.openxmlformats-officedocument.presentationml.notesSlide+xml"/>
  <Override PartName="/ppt/charts/chart6.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7.xml" ContentType="application/vnd.openxmlformats-officedocument.drawingml.chart+xml"/>
  <Override PartName="/ppt/notesSlides/notesSlide12.xml" ContentType="application/vnd.openxmlformats-officedocument.presentationml.notesSlide+xml"/>
  <Override PartName="/ppt/charts/chart8.xml" ContentType="application/vnd.openxmlformats-officedocument.drawingml.chart+xml"/>
  <Override PartName="/ppt/notesSlides/notesSlide13.xml" ContentType="application/vnd.openxmlformats-officedocument.presentationml.notesSlide+xml"/>
  <Override PartName="/ppt/charts/chart9.xml" ContentType="application/vnd.openxmlformats-officedocument.drawingml.chart+xml"/>
  <Override PartName="/ppt/notesSlides/notesSlide14.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2.xml" ContentType="application/vnd.openxmlformats-officedocument.drawingml.chart+xml"/>
  <Override PartName="/ppt/drawings/drawing1.xml" ContentType="application/vnd.openxmlformats-officedocument.drawingml.chartshapes+xml"/>
  <Override PartName="/ppt/notesSlides/notesSlide18.xml" ContentType="application/vnd.openxmlformats-officedocument.presentationml.notesSlide+xml"/>
  <Override PartName="/ppt/charts/chart13.xml" ContentType="application/vnd.openxmlformats-officedocument.drawingml.chart+xml"/>
  <Override PartName="/ppt/drawings/drawing2.xml" ContentType="application/vnd.openxmlformats-officedocument.drawingml.chartshapes+xml"/>
  <Override PartName="/ppt/notesSlides/notesSlide19.xml" ContentType="application/vnd.openxmlformats-officedocument.presentationml.notesSlide+xml"/>
  <Override PartName="/ppt/charts/chart14.xml" ContentType="application/vnd.openxmlformats-officedocument.drawingml.chart+xml"/>
  <Override PartName="/ppt/drawings/drawing3.xml" ContentType="application/vnd.openxmlformats-officedocument.drawingml.chartshape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5.xml" ContentType="application/vnd.openxmlformats-officedocument.drawingml.chart+xml"/>
  <Override PartName="/ppt/notesSlides/notesSlide22.xml" ContentType="application/vnd.openxmlformats-officedocument.presentationml.notesSlide+xml"/>
  <Override PartName="/ppt/charts/chart16.xml" ContentType="application/vnd.openxmlformats-officedocument.drawingml.chart+xml"/>
  <Override PartName="/ppt/notesSlides/notesSlide23.xml" ContentType="application/vnd.openxmlformats-officedocument.presentationml.notesSlide+xml"/>
  <Override PartName="/ppt/charts/chart17.xml" ContentType="application/vnd.openxmlformats-officedocument.drawingml.chart+xml"/>
  <Override PartName="/ppt/notesSlides/notesSlide24.xml" ContentType="application/vnd.openxmlformats-officedocument.presentationml.notesSlide+xml"/>
  <Override PartName="/ppt/charts/chart18.xml" ContentType="application/vnd.openxmlformats-officedocument.drawingml.chart+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9.xml" ContentType="application/vnd.openxmlformats-officedocument.drawingml.chart+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20.xml" ContentType="application/vnd.openxmlformats-officedocument.drawingml.chart+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21.xml" ContentType="application/vnd.openxmlformats-officedocument.drawingml.chart+xml"/>
  <Override PartName="/ppt/notesSlides/notesSlide32.xml" ContentType="application/vnd.openxmlformats-officedocument.presentationml.notesSlide+xml"/>
  <Override PartName="/ppt/charts/chart22.xml" ContentType="application/vnd.openxmlformats-officedocument.drawingml.chart+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23.xml" ContentType="application/vnd.openxmlformats-officedocument.drawingml.chart+xml"/>
  <Override PartName="/ppt/notesSlides/notesSlide35.xml" ContentType="application/vnd.openxmlformats-officedocument.presentationml.notesSlide+xml"/>
  <Override PartName="/ppt/charts/chart24.xml" ContentType="application/vnd.openxmlformats-officedocument.drawingml.chart+xml"/>
  <Override PartName="/ppt/notesSlides/notesSlide36.xml" ContentType="application/vnd.openxmlformats-officedocument.presentationml.notesSlide+xml"/>
  <Override PartName="/ppt/charts/chart25.xml" ContentType="application/vnd.openxmlformats-officedocument.drawingml.chart+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 id="2147483650" r:id="rId2"/>
    <p:sldMasterId id="2147483701" r:id="rId3"/>
    <p:sldMasterId id="2147483714" r:id="rId4"/>
    <p:sldMasterId id="2147483729" r:id="rId5"/>
    <p:sldMasterId id="2147483743" r:id="rId6"/>
    <p:sldMasterId id="2147483755" r:id="rId7"/>
    <p:sldMasterId id="2147483773" r:id="rId8"/>
  </p:sldMasterIdLst>
  <p:notesMasterIdLst>
    <p:notesMasterId r:id="rId64"/>
  </p:notesMasterIdLst>
  <p:handoutMasterIdLst>
    <p:handoutMasterId r:id="rId65"/>
  </p:handoutMasterIdLst>
  <p:sldIdLst>
    <p:sldId id="1291" r:id="rId9"/>
    <p:sldId id="1290" r:id="rId10"/>
    <p:sldId id="1430" r:id="rId11"/>
    <p:sldId id="1433" r:id="rId12"/>
    <p:sldId id="1422" r:id="rId13"/>
    <p:sldId id="1423" r:id="rId14"/>
    <p:sldId id="1428" r:id="rId15"/>
    <p:sldId id="1424" r:id="rId16"/>
    <p:sldId id="1427" r:id="rId17"/>
    <p:sldId id="1421" r:id="rId18"/>
    <p:sldId id="1429" r:id="rId19"/>
    <p:sldId id="1434" r:id="rId20"/>
    <p:sldId id="1432" r:id="rId21"/>
    <p:sldId id="1425" r:id="rId22"/>
    <p:sldId id="1086" r:id="rId23"/>
    <p:sldId id="1365" r:id="rId24"/>
    <p:sldId id="1387" r:id="rId25"/>
    <p:sldId id="1388" r:id="rId26"/>
    <p:sldId id="1389" r:id="rId27"/>
    <p:sldId id="1390" r:id="rId28"/>
    <p:sldId id="1426" r:id="rId29"/>
    <p:sldId id="1088" r:id="rId30"/>
    <p:sldId id="1343" r:id="rId31"/>
    <p:sldId id="1342" r:id="rId32"/>
    <p:sldId id="1391" r:id="rId33"/>
    <p:sldId id="1392" r:id="rId34"/>
    <p:sldId id="1372" r:id="rId35"/>
    <p:sldId id="1374" r:id="rId36"/>
    <p:sldId id="1368" r:id="rId37"/>
    <p:sldId id="1347" r:id="rId38"/>
    <p:sldId id="1346" r:id="rId39"/>
    <p:sldId id="1259" r:id="rId40"/>
    <p:sldId id="1436" r:id="rId41"/>
    <p:sldId id="1363" r:id="rId42"/>
    <p:sldId id="1375" r:id="rId43"/>
    <p:sldId id="1348" r:id="rId44"/>
    <p:sldId id="1321" r:id="rId45"/>
    <p:sldId id="1350" r:id="rId46"/>
    <p:sldId id="1351" r:id="rId47"/>
    <p:sldId id="1371" r:id="rId48"/>
    <p:sldId id="1437" r:id="rId49"/>
    <p:sldId id="1438" r:id="rId50"/>
    <p:sldId id="1364" r:id="rId51"/>
    <p:sldId id="1369" r:id="rId52"/>
    <p:sldId id="1349" r:id="rId53"/>
    <p:sldId id="1376" r:id="rId54"/>
    <p:sldId id="1370" r:id="rId55"/>
    <p:sldId id="1377" r:id="rId56"/>
    <p:sldId id="1378" r:id="rId57"/>
    <p:sldId id="1379" r:id="rId58"/>
    <p:sldId id="1261" r:id="rId59"/>
    <p:sldId id="1386" r:id="rId60"/>
    <p:sldId id="1298" r:id="rId61"/>
    <p:sldId id="1366" r:id="rId62"/>
    <p:sldId id="1299" r:id="rId63"/>
  </p:sldIdLst>
  <p:sldSz cx="9144000" cy="6858000" type="screen4x3"/>
  <p:notesSz cx="7010400" cy="9236075"/>
  <p:defaultTextStyle>
    <a:defPPr>
      <a:defRPr lang="en-US"/>
    </a:defPPr>
    <a:lvl1pPr algn="ctr" rtl="0" fontAlgn="base">
      <a:spcBef>
        <a:spcPct val="50000"/>
      </a:spcBef>
      <a:spcAft>
        <a:spcPct val="0"/>
      </a:spcAft>
      <a:defRPr sz="1400" b="1" kern="1200">
        <a:solidFill>
          <a:srgbClr val="669900"/>
        </a:solidFill>
        <a:latin typeface="Arial" pitchFamily="34" charset="0"/>
        <a:ea typeface="+mn-ea"/>
        <a:cs typeface="+mn-cs"/>
      </a:defRPr>
    </a:lvl1pPr>
    <a:lvl2pPr marL="457200" algn="ctr" rtl="0" fontAlgn="base">
      <a:spcBef>
        <a:spcPct val="50000"/>
      </a:spcBef>
      <a:spcAft>
        <a:spcPct val="0"/>
      </a:spcAft>
      <a:defRPr sz="1400" b="1" kern="1200">
        <a:solidFill>
          <a:srgbClr val="669900"/>
        </a:solidFill>
        <a:latin typeface="Arial" pitchFamily="34" charset="0"/>
        <a:ea typeface="+mn-ea"/>
        <a:cs typeface="+mn-cs"/>
      </a:defRPr>
    </a:lvl2pPr>
    <a:lvl3pPr marL="914400" algn="ctr" rtl="0" fontAlgn="base">
      <a:spcBef>
        <a:spcPct val="50000"/>
      </a:spcBef>
      <a:spcAft>
        <a:spcPct val="0"/>
      </a:spcAft>
      <a:defRPr sz="1400" b="1" kern="1200">
        <a:solidFill>
          <a:srgbClr val="669900"/>
        </a:solidFill>
        <a:latin typeface="Arial" pitchFamily="34" charset="0"/>
        <a:ea typeface="+mn-ea"/>
        <a:cs typeface="+mn-cs"/>
      </a:defRPr>
    </a:lvl3pPr>
    <a:lvl4pPr marL="1371600" algn="ctr" rtl="0" fontAlgn="base">
      <a:spcBef>
        <a:spcPct val="50000"/>
      </a:spcBef>
      <a:spcAft>
        <a:spcPct val="0"/>
      </a:spcAft>
      <a:defRPr sz="1400" b="1" kern="1200">
        <a:solidFill>
          <a:srgbClr val="669900"/>
        </a:solidFill>
        <a:latin typeface="Arial" pitchFamily="34" charset="0"/>
        <a:ea typeface="+mn-ea"/>
        <a:cs typeface="+mn-cs"/>
      </a:defRPr>
    </a:lvl4pPr>
    <a:lvl5pPr marL="1828800" algn="ctr" rtl="0" fontAlgn="base">
      <a:spcBef>
        <a:spcPct val="50000"/>
      </a:spcBef>
      <a:spcAft>
        <a:spcPct val="0"/>
      </a:spcAft>
      <a:defRPr sz="1400" b="1" kern="1200">
        <a:solidFill>
          <a:srgbClr val="669900"/>
        </a:solidFill>
        <a:latin typeface="Arial" pitchFamily="34" charset="0"/>
        <a:ea typeface="+mn-ea"/>
        <a:cs typeface="+mn-cs"/>
      </a:defRPr>
    </a:lvl5pPr>
    <a:lvl6pPr marL="2286000" algn="l" defTabSz="914400" rtl="0" eaLnBrk="1" latinLnBrk="0" hangingPunct="1">
      <a:defRPr sz="1400" b="1" kern="1200">
        <a:solidFill>
          <a:srgbClr val="669900"/>
        </a:solidFill>
        <a:latin typeface="Arial" pitchFamily="34" charset="0"/>
        <a:ea typeface="+mn-ea"/>
        <a:cs typeface="+mn-cs"/>
      </a:defRPr>
    </a:lvl6pPr>
    <a:lvl7pPr marL="2743200" algn="l" defTabSz="914400" rtl="0" eaLnBrk="1" latinLnBrk="0" hangingPunct="1">
      <a:defRPr sz="1400" b="1" kern="1200">
        <a:solidFill>
          <a:srgbClr val="669900"/>
        </a:solidFill>
        <a:latin typeface="Arial" pitchFamily="34" charset="0"/>
        <a:ea typeface="+mn-ea"/>
        <a:cs typeface="+mn-cs"/>
      </a:defRPr>
    </a:lvl7pPr>
    <a:lvl8pPr marL="3200400" algn="l" defTabSz="914400" rtl="0" eaLnBrk="1" latinLnBrk="0" hangingPunct="1">
      <a:defRPr sz="1400" b="1" kern="1200">
        <a:solidFill>
          <a:srgbClr val="669900"/>
        </a:solidFill>
        <a:latin typeface="Arial" pitchFamily="34" charset="0"/>
        <a:ea typeface="+mn-ea"/>
        <a:cs typeface="+mn-cs"/>
      </a:defRPr>
    </a:lvl8pPr>
    <a:lvl9pPr marL="3657600" algn="l" defTabSz="914400" rtl="0" eaLnBrk="1" latinLnBrk="0" hangingPunct="1">
      <a:defRPr sz="1400" b="1" kern="1200">
        <a:solidFill>
          <a:srgbClr val="669900"/>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0000FF"/>
    <a:srgbClr val="B05CDE"/>
    <a:srgbClr val="FF9900"/>
    <a:srgbClr val="85BD9F"/>
    <a:srgbClr val="3D97C9"/>
    <a:srgbClr val="000066"/>
    <a:srgbClr val="008000"/>
    <a:srgbClr val="0A6C4B"/>
    <a:srgbClr val="63AB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28" autoAdjust="0"/>
    <p:restoredTop sz="98579" autoAdjust="0"/>
  </p:normalViewPr>
  <p:slideViewPr>
    <p:cSldViewPr snapToGrid="0">
      <p:cViewPr>
        <p:scale>
          <a:sx n="64" d="100"/>
          <a:sy n="64" d="100"/>
        </p:scale>
        <p:origin x="-810"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9114"/>
    </p:cViewPr>
  </p:sorterViewPr>
  <p:notesViewPr>
    <p:cSldViewPr snapToGrid="0">
      <p:cViewPr varScale="1">
        <p:scale>
          <a:sx n="55" d="100"/>
          <a:sy n="55" d="100"/>
        </p:scale>
        <p:origin x="-2832" y="-102"/>
      </p:cViewPr>
      <p:guideLst>
        <p:guide orient="horz" pos="2910"/>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slide" Target="slides/slide55.xml"/><Relationship Id="rId68"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61" Type="http://schemas.openxmlformats.org/officeDocument/2006/relationships/slide" Target="slides/slide53.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43.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viewProps" Target="viewProps.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891346476180869E-2"/>
          <c:y val="2.676243692794664E-2"/>
          <c:w val="0.91988399151624656"/>
          <c:h val="0.84056261334221949"/>
        </c:manualLayout>
      </c:layout>
      <c:barChart>
        <c:barDir val="col"/>
        <c:grouping val="clustered"/>
        <c:varyColors val="0"/>
        <c:ser>
          <c:idx val="0"/>
          <c:order val="0"/>
          <c:tx>
            <c:strRef>
              <c:f>Sheet1!$D$1</c:f>
              <c:strCache>
                <c:ptCount val="1"/>
                <c:pt idx="0">
                  <c:v>2015</c:v>
                </c:pt>
              </c:strCache>
            </c:strRef>
          </c:tx>
          <c:spPr>
            <a:solidFill>
              <a:srgbClr val="0A6C4B"/>
            </a:solidFill>
          </c:spPr>
          <c:invertIfNegative val="0"/>
          <c:cat>
            <c:strRef>
              <c:f>Sheet1!$A$2:$A$6</c:f>
              <c:strCache>
                <c:ptCount val="5"/>
                <c:pt idx="0">
                  <c:v>U.S.</c:v>
                </c:pt>
                <c:pt idx="1">
                  <c:v>U.K.</c:v>
                </c:pt>
                <c:pt idx="2">
                  <c:v>Canada</c:v>
                </c:pt>
                <c:pt idx="3">
                  <c:v>Euro zone</c:v>
                </c:pt>
                <c:pt idx="4">
                  <c:v>Japan</c:v>
                </c:pt>
              </c:strCache>
            </c:strRef>
          </c:cat>
          <c:val>
            <c:numRef>
              <c:f>Sheet1!$D$2:$D$6</c:f>
              <c:numCache>
                <c:formatCode>0.0</c:formatCode>
                <c:ptCount val="5"/>
                <c:pt idx="0">
                  <c:v>2.6</c:v>
                </c:pt>
                <c:pt idx="1">
                  <c:v>2.2000000000000002</c:v>
                </c:pt>
                <c:pt idx="2">
                  <c:v>1.08</c:v>
                </c:pt>
                <c:pt idx="3">
                  <c:v>1.6</c:v>
                </c:pt>
                <c:pt idx="4">
                  <c:v>0.55000000000000004</c:v>
                </c:pt>
              </c:numCache>
            </c:numRef>
          </c:val>
        </c:ser>
        <c:ser>
          <c:idx val="2"/>
          <c:order val="1"/>
          <c:tx>
            <c:strRef>
              <c:f>Sheet1!$E$1</c:f>
              <c:strCache>
                <c:ptCount val="1"/>
                <c:pt idx="0">
                  <c:v>2016f</c:v>
                </c:pt>
              </c:strCache>
            </c:strRef>
          </c:tx>
          <c:spPr>
            <a:solidFill>
              <a:srgbClr val="85BD9F"/>
            </a:solidFill>
          </c:spPr>
          <c:invertIfNegative val="0"/>
          <c:cat>
            <c:strRef>
              <c:f>Sheet1!$A$2:$A$6</c:f>
              <c:strCache>
                <c:ptCount val="5"/>
                <c:pt idx="0">
                  <c:v>U.S.</c:v>
                </c:pt>
                <c:pt idx="1">
                  <c:v>U.K.</c:v>
                </c:pt>
                <c:pt idx="2">
                  <c:v>Canada</c:v>
                </c:pt>
                <c:pt idx="3">
                  <c:v>Euro zone</c:v>
                </c:pt>
                <c:pt idx="4">
                  <c:v>Japan</c:v>
                </c:pt>
              </c:strCache>
            </c:strRef>
          </c:cat>
          <c:val>
            <c:numRef>
              <c:f>Sheet1!$E$2:$E$6</c:f>
              <c:numCache>
                <c:formatCode>0.0</c:formatCode>
                <c:ptCount val="5"/>
                <c:pt idx="0">
                  <c:v>1.4886707485860962</c:v>
                </c:pt>
                <c:pt idx="1">
                  <c:v>2</c:v>
                </c:pt>
                <c:pt idx="2">
                  <c:v>1.1814413445085048</c:v>
                </c:pt>
                <c:pt idx="3">
                  <c:v>1.4477173639242409</c:v>
                </c:pt>
                <c:pt idx="4">
                  <c:v>0.63725976734667067</c:v>
                </c:pt>
              </c:numCache>
            </c:numRef>
          </c:val>
        </c:ser>
        <c:ser>
          <c:idx val="3"/>
          <c:order val="2"/>
          <c:tx>
            <c:strRef>
              <c:f>Sheet1!$F$1</c:f>
              <c:strCache>
                <c:ptCount val="1"/>
                <c:pt idx="0">
                  <c:v>2017f</c:v>
                </c:pt>
              </c:strCache>
            </c:strRef>
          </c:tx>
          <c:spPr>
            <a:solidFill>
              <a:srgbClr val="000066"/>
            </a:solidFill>
          </c:spPr>
          <c:invertIfNegative val="0"/>
          <c:cat>
            <c:strRef>
              <c:f>Sheet1!$A$2:$A$6</c:f>
              <c:strCache>
                <c:ptCount val="5"/>
                <c:pt idx="0">
                  <c:v>U.S.</c:v>
                </c:pt>
                <c:pt idx="1">
                  <c:v>U.K.</c:v>
                </c:pt>
                <c:pt idx="2">
                  <c:v>Canada</c:v>
                </c:pt>
                <c:pt idx="3">
                  <c:v>Euro zone</c:v>
                </c:pt>
                <c:pt idx="4">
                  <c:v>Japan</c:v>
                </c:pt>
              </c:strCache>
            </c:strRef>
          </c:cat>
          <c:val>
            <c:numRef>
              <c:f>Sheet1!$F$2:$F$6</c:f>
              <c:numCache>
                <c:formatCode>0.0</c:formatCode>
                <c:ptCount val="5"/>
                <c:pt idx="0">
                  <c:v>2.2000000000000002</c:v>
                </c:pt>
                <c:pt idx="1">
                  <c:v>1</c:v>
                </c:pt>
                <c:pt idx="2">
                  <c:v>2.0261635600234307</c:v>
                </c:pt>
                <c:pt idx="3">
                  <c:v>1.3</c:v>
                </c:pt>
                <c:pt idx="4">
                  <c:v>0.64011387985847823</c:v>
                </c:pt>
              </c:numCache>
            </c:numRef>
          </c:val>
        </c:ser>
        <c:dLbls>
          <c:showLegendKey val="0"/>
          <c:showVal val="0"/>
          <c:showCatName val="0"/>
          <c:showSerName val="0"/>
          <c:showPercent val="0"/>
          <c:showBubbleSize val="0"/>
        </c:dLbls>
        <c:gapWidth val="150"/>
        <c:axId val="30407296"/>
        <c:axId val="32252288"/>
      </c:barChart>
      <c:catAx>
        <c:axId val="30407296"/>
        <c:scaling>
          <c:orientation val="minMax"/>
        </c:scaling>
        <c:delete val="0"/>
        <c:axPos val="b"/>
        <c:numFmt formatCode="yy" sourceLinked="0"/>
        <c:majorTickMark val="in"/>
        <c:minorTickMark val="none"/>
        <c:tickLblPos val="low"/>
        <c:spPr>
          <a:ln w="3186">
            <a:solidFill>
              <a:schemeClr val="tx1"/>
            </a:solidFill>
            <a:prstDash val="solid"/>
          </a:ln>
        </c:spPr>
        <c:txPr>
          <a:bodyPr rot="0" vert="horz"/>
          <a:lstStyle/>
          <a:p>
            <a:pPr>
              <a:defRPr sz="1100" b="1" i="0" u="none" strike="noStrike" baseline="0">
                <a:solidFill>
                  <a:schemeClr val="tx1"/>
                </a:solidFill>
                <a:latin typeface="Arial"/>
                <a:ea typeface="Arial"/>
                <a:cs typeface="Arial"/>
              </a:defRPr>
            </a:pPr>
            <a:endParaRPr lang="en-US"/>
          </a:p>
        </c:txPr>
        <c:crossAx val="32252288"/>
        <c:crosses val="autoZero"/>
        <c:auto val="1"/>
        <c:lblAlgn val="ctr"/>
        <c:lblOffset val="100"/>
        <c:noMultiLvlLbl val="1"/>
      </c:catAx>
      <c:valAx>
        <c:axId val="32252288"/>
        <c:scaling>
          <c:orientation val="minMax"/>
          <c:max val="12"/>
          <c:min val="-4"/>
        </c:scaling>
        <c:delete val="0"/>
        <c:axPos val="l"/>
        <c:numFmt formatCode="0" sourceLinked="0"/>
        <c:majorTickMark val="in"/>
        <c:minorTickMark val="none"/>
        <c:tickLblPos val="nextTo"/>
        <c:spPr>
          <a:ln w="3186">
            <a:solidFill>
              <a:schemeClr val="tx1"/>
            </a:solidFill>
            <a:prstDash val="solid"/>
          </a:ln>
        </c:spPr>
        <c:txPr>
          <a:bodyPr rot="0" vert="horz"/>
          <a:lstStyle/>
          <a:p>
            <a:pPr>
              <a:defRPr sz="1100" b="1" i="0" u="none" strike="noStrike" baseline="0">
                <a:solidFill>
                  <a:schemeClr val="tx1"/>
                </a:solidFill>
                <a:latin typeface="Arial"/>
                <a:ea typeface="Arial"/>
                <a:cs typeface="Arial"/>
              </a:defRPr>
            </a:pPr>
            <a:endParaRPr lang="en-US"/>
          </a:p>
        </c:txPr>
        <c:crossAx val="30407296"/>
        <c:crosses val="autoZero"/>
        <c:crossBetween val="between"/>
      </c:valAx>
      <c:spPr>
        <a:noFill/>
        <a:ln w="12742">
          <a:noFill/>
          <a:prstDash val="solid"/>
        </a:ln>
      </c:spPr>
    </c:plotArea>
    <c:legend>
      <c:legendPos val="r"/>
      <c:layout>
        <c:manualLayout>
          <c:xMode val="edge"/>
          <c:yMode val="edge"/>
          <c:x val="0.69339991760960706"/>
          <c:y val="0.22003385824256563"/>
          <c:w val="0.17792614400667559"/>
          <c:h val="0.16867834360449133"/>
        </c:manualLayout>
      </c:layout>
      <c:overlay val="1"/>
      <c:txPr>
        <a:bodyPr/>
        <a:lstStyle/>
        <a:p>
          <a:pPr>
            <a:defRPr sz="1400" b="1"/>
          </a:pPr>
          <a:endParaRPr lang="en-US"/>
        </a:p>
      </c:txPr>
    </c:legend>
    <c:plotVisOnly val="1"/>
    <c:dispBlanksAs val="gap"/>
    <c:showDLblsOverMax val="0"/>
  </c:chart>
  <c:spPr>
    <a:noFill/>
    <a:ln>
      <a:noFill/>
    </a:ln>
  </c:spPr>
  <c:txPr>
    <a:bodyPr/>
    <a:lstStyle/>
    <a:p>
      <a:pPr>
        <a:defRPr sz="1204" b="0" i="0" u="none" strike="noStrike" baseline="0">
          <a:solidFill>
            <a:schemeClr val="tx1"/>
          </a:solidFill>
          <a:latin typeface="Arial"/>
          <a:ea typeface="Arial"/>
          <a:cs typeface="Arial"/>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1428571428571415E-2"/>
          <c:y val="3.2119914346895075E-2"/>
          <c:w val="0.82857142857142863"/>
          <c:h val="0.8865096359743041"/>
        </c:manualLayout>
      </c:layout>
      <c:lineChart>
        <c:grouping val="standard"/>
        <c:varyColors val="0"/>
        <c:ser>
          <c:idx val="1"/>
          <c:order val="0"/>
          <c:tx>
            <c:strRef>
              <c:f>Sheet1!$B$1</c:f>
              <c:strCache>
                <c:ptCount val="1"/>
                <c:pt idx="0">
                  <c:v>CAD</c:v>
                </c:pt>
              </c:strCache>
            </c:strRef>
          </c:tx>
          <c:spPr>
            <a:ln w="38884">
              <a:solidFill>
                <a:srgbClr val="FF0000"/>
              </a:solidFill>
              <a:prstDash val="solid"/>
            </a:ln>
          </c:spPr>
          <c:marker>
            <c:symbol val="none"/>
          </c:marker>
          <c:cat>
            <c:numRef>
              <c:f>Sheet1!$A$2:$A$169</c:f>
              <c:numCache>
                <c:formatCode>m/d/yyyy</c:formatCode>
                <c:ptCount val="168"/>
                <c:pt idx="0">
                  <c:v>37987</c:v>
                </c:pt>
                <c:pt idx="1">
                  <c:v>38018</c:v>
                </c:pt>
                <c:pt idx="2">
                  <c:v>38047</c:v>
                </c:pt>
                <c:pt idx="3">
                  <c:v>38078</c:v>
                </c:pt>
                <c:pt idx="4">
                  <c:v>38108</c:v>
                </c:pt>
                <c:pt idx="5">
                  <c:v>38139</c:v>
                </c:pt>
                <c:pt idx="6">
                  <c:v>38169</c:v>
                </c:pt>
                <c:pt idx="7">
                  <c:v>38200</c:v>
                </c:pt>
                <c:pt idx="8">
                  <c:v>38231</c:v>
                </c:pt>
                <c:pt idx="9">
                  <c:v>38261</c:v>
                </c:pt>
                <c:pt idx="10">
                  <c:v>38292</c:v>
                </c:pt>
                <c:pt idx="11">
                  <c:v>38322</c:v>
                </c:pt>
                <c:pt idx="12">
                  <c:v>38353</c:v>
                </c:pt>
                <c:pt idx="13">
                  <c:v>38384</c:v>
                </c:pt>
                <c:pt idx="14">
                  <c:v>38412</c:v>
                </c:pt>
                <c:pt idx="15">
                  <c:v>38443</c:v>
                </c:pt>
                <c:pt idx="16">
                  <c:v>38473</c:v>
                </c:pt>
                <c:pt idx="17">
                  <c:v>38504</c:v>
                </c:pt>
                <c:pt idx="18">
                  <c:v>38534</c:v>
                </c:pt>
                <c:pt idx="19">
                  <c:v>38565</c:v>
                </c:pt>
                <c:pt idx="20">
                  <c:v>38596</c:v>
                </c:pt>
                <c:pt idx="21">
                  <c:v>38626</c:v>
                </c:pt>
                <c:pt idx="22">
                  <c:v>38657</c:v>
                </c:pt>
                <c:pt idx="23">
                  <c:v>38687</c:v>
                </c:pt>
                <c:pt idx="24">
                  <c:v>38718</c:v>
                </c:pt>
                <c:pt idx="25">
                  <c:v>38749</c:v>
                </c:pt>
                <c:pt idx="26">
                  <c:v>38777</c:v>
                </c:pt>
                <c:pt idx="27">
                  <c:v>38808</c:v>
                </c:pt>
                <c:pt idx="28">
                  <c:v>38838</c:v>
                </c:pt>
                <c:pt idx="29">
                  <c:v>38869</c:v>
                </c:pt>
                <c:pt idx="30">
                  <c:v>38899</c:v>
                </c:pt>
                <c:pt idx="31">
                  <c:v>38930</c:v>
                </c:pt>
                <c:pt idx="32">
                  <c:v>38961</c:v>
                </c:pt>
                <c:pt idx="33">
                  <c:v>38991</c:v>
                </c:pt>
                <c:pt idx="34">
                  <c:v>39022</c:v>
                </c:pt>
                <c:pt idx="35">
                  <c:v>39052</c:v>
                </c:pt>
                <c:pt idx="36">
                  <c:v>39083</c:v>
                </c:pt>
                <c:pt idx="37">
                  <c:v>39114</c:v>
                </c:pt>
                <c:pt idx="38">
                  <c:v>39142</c:v>
                </c:pt>
                <c:pt idx="39">
                  <c:v>39173</c:v>
                </c:pt>
                <c:pt idx="40">
                  <c:v>39203</c:v>
                </c:pt>
                <c:pt idx="41">
                  <c:v>39234</c:v>
                </c:pt>
                <c:pt idx="42">
                  <c:v>39264</c:v>
                </c:pt>
                <c:pt idx="43">
                  <c:v>39295</c:v>
                </c:pt>
                <c:pt idx="44">
                  <c:v>39326</c:v>
                </c:pt>
                <c:pt idx="45">
                  <c:v>39356</c:v>
                </c:pt>
                <c:pt idx="46">
                  <c:v>39387</c:v>
                </c:pt>
                <c:pt idx="47">
                  <c:v>39417</c:v>
                </c:pt>
                <c:pt idx="48">
                  <c:v>39448</c:v>
                </c:pt>
                <c:pt idx="49">
                  <c:v>39479</c:v>
                </c:pt>
                <c:pt idx="50">
                  <c:v>39508</c:v>
                </c:pt>
                <c:pt idx="51">
                  <c:v>39539</c:v>
                </c:pt>
                <c:pt idx="52">
                  <c:v>39569</c:v>
                </c:pt>
                <c:pt idx="53">
                  <c:v>39600</c:v>
                </c:pt>
                <c:pt idx="54">
                  <c:v>39630</c:v>
                </c:pt>
                <c:pt idx="55">
                  <c:v>39661</c:v>
                </c:pt>
                <c:pt idx="56">
                  <c:v>39692</c:v>
                </c:pt>
                <c:pt idx="57">
                  <c:v>39722</c:v>
                </c:pt>
                <c:pt idx="58">
                  <c:v>39753</c:v>
                </c:pt>
                <c:pt idx="59">
                  <c:v>39783</c:v>
                </c:pt>
                <c:pt idx="60">
                  <c:v>39814</c:v>
                </c:pt>
                <c:pt idx="61">
                  <c:v>39845</c:v>
                </c:pt>
                <c:pt idx="62">
                  <c:v>39873</c:v>
                </c:pt>
                <c:pt idx="63">
                  <c:v>39904</c:v>
                </c:pt>
                <c:pt idx="64">
                  <c:v>39934</c:v>
                </c:pt>
                <c:pt idx="65">
                  <c:v>39965</c:v>
                </c:pt>
                <c:pt idx="66">
                  <c:v>39995</c:v>
                </c:pt>
                <c:pt idx="67">
                  <c:v>40026</c:v>
                </c:pt>
                <c:pt idx="68">
                  <c:v>40057</c:v>
                </c:pt>
                <c:pt idx="69">
                  <c:v>40087</c:v>
                </c:pt>
                <c:pt idx="70">
                  <c:v>40118</c:v>
                </c:pt>
                <c:pt idx="71">
                  <c:v>40148</c:v>
                </c:pt>
                <c:pt idx="72">
                  <c:v>40179</c:v>
                </c:pt>
                <c:pt idx="73">
                  <c:v>40210</c:v>
                </c:pt>
                <c:pt idx="74">
                  <c:v>40238</c:v>
                </c:pt>
                <c:pt idx="75">
                  <c:v>40269</c:v>
                </c:pt>
                <c:pt idx="76">
                  <c:v>40299</c:v>
                </c:pt>
                <c:pt idx="77">
                  <c:v>40330</c:v>
                </c:pt>
                <c:pt idx="78">
                  <c:v>40360</c:v>
                </c:pt>
                <c:pt idx="79">
                  <c:v>40391</c:v>
                </c:pt>
                <c:pt idx="80">
                  <c:v>40422</c:v>
                </c:pt>
                <c:pt idx="81">
                  <c:v>40452</c:v>
                </c:pt>
                <c:pt idx="82">
                  <c:v>40483</c:v>
                </c:pt>
                <c:pt idx="83">
                  <c:v>40513</c:v>
                </c:pt>
                <c:pt idx="84">
                  <c:v>40544</c:v>
                </c:pt>
                <c:pt idx="85">
                  <c:v>40575</c:v>
                </c:pt>
                <c:pt idx="86">
                  <c:v>40603</c:v>
                </c:pt>
                <c:pt idx="87">
                  <c:v>40634</c:v>
                </c:pt>
                <c:pt idx="88">
                  <c:v>40664</c:v>
                </c:pt>
                <c:pt idx="89">
                  <c:v>40695</c:v>
                </c:pt>
                <c:pt idx="90">
                  <c:v>40725</c:v>
                </c:pt>
                <c:pt idx="91">
                  <c:v>40756</c:v>
                </c:pt>
                <c:pt idx="92">
                  <c:v>40787</c:v>
                </c:pt>
                <c:pt idx="93">
                  <c:v>40817</c:v>
                </c:pt>
                <c:pt idx="94">
                  <c:v>40848</c:v>
                </c:pt>
                <c:pt idx="95">
                  <c:v>40878</c:v>
                </c:pt>
                <c:pt idx="96">
                  <c:v>40909</c:v>
                </c:pt>
                <c:pt idx="97">
                  <c:v>40940</c:v>
                </c:pt>
                <c:pt idx="98">
                  <c:v>40969</c:v>
                </c:pt>
                <c:pt idx="99">
                  <c:v>41000</c:v>
                </c:pt>
                <c:pt idx="100">
                  <c:v>41030</c:v>
                </c:pt>
                <c:pt idx="101">
                  <c:v>41061</c:v>
                </c:pt>
                <c:pt idx="102">
                  <c:v>41091</c:v>
                </c:pt>
                <c:pt idx="103">
                  <c:v>41122</c:v>
                </c:pt>
                <c:pt idx="104">
                  <c:v>41153</c:v>
                </c:pt>
                <c:pt idx="105">
                  <c:v>41183</c:v>
                </c:pt>
                <c:pt idx="106">
                  <c:v>41214</c:v>
                </c:pt>
                <c:pt idx="107">
                  <c:v>41244</c:v>
                </c:pt>
                <c:pt idx="108">
                  <c:v>41275</c:v>
                </c:pt>
                <c:pt idx="109">
                  <c:v>41306</c:v>
                </c:pt>
                <c:pt idx="110">
                  <c:v>41334</c:v>
                </c:pt>
                <c:pt idx="111">
                  <c:v>41365</c:v>
                </c:pt>
                <c:pt idx="112">
                  <c:v>41395</c:v>
                </c:pt>
                <c:pt idx="113">
                  <c:v>41426</c:v>
                </c:pt>
                <c:pt idx="114">
                  <c:v>41456</c:v>
                </c:pt>
                <c:pt idx="115">
                  <c:v>41487</c:v>
                </c:pt>
                <c:pt idx="116">
                  <c:v>41518</c:v>
                </c:pt>
                <c:pt idx="117">
                  <c:v>41548</c:v>
                </c:pt>
                <c:pt idx="118">
                  <c:v>41579</c:v>
                </c:pt>
                <c:pt idx="119">
                  <c:v>41609</c:v>
                </c:pt>
                <c:pt idx="120">
                  <c:v>41640</c:v>
                </c:pt>
                <c:pt idx="121">
                  <c:v>41671</c:v>
                </c:pt>
                <c:pt idx="122">
                  <c:v>41699</c:v>
                </c:pt>
                <c:pt idx="123">
                  <c:v>41730</c:v>
                </c:pt>
                <c:pt idx="124">
                  <c:v>41760</c:v>
                </c:pt>
                <c:pt idx="125">
                  <c:v>41791</c:v>
                </c:pt>
                <c:pt idx="126">
                  <c:v>41821</c:v>
                </c:pt>
                <c:pt idx="127">
                  <c:v>41852</c:v>
                </c:pt>
                <c:pt idx="128">
                  <c:v>41883</c:v>
                </c:pt>
                <c:pt idx="129">
                  <c:v>41913</c:v>
                </c:pt>
                <c:pt idx="130">
                  <c:v>41944</c:v>
                </c:pt>
                <c:pt idx="131">
                  <c:v>41974</c:v>
                </c:pt>
                <c:pt idx="132">
                  <c:v>42005</c:v>
                </c:pt>
                <c:pt idx="133">
                  <c:v>42036</c:v>
                </c:pt>
                <c:pt idx="134">
                  <c:v>42064</c:v>
                </c:pt>
                <c:pt idx="135">
                  <c:v>42095</c:v>
                </c:pt>
                <c:pt idx="136">
                  <c:v>42125</c:v>
                </c:pt>
                <c:pt idx="137">
                  <c:v>42156</c:v>
                </c:pt>
                <c:pt idx="138">
                  <c:v>42186</c:v>
                </c:pt>
                <c:pt idx="139">
                  <c:v>42217</c:v>
                </c:pt>
                <c:pt idx="140">
                  <c:v>42248</c:v>
                </c:pt>
                <c:pt idx="141">
                  <c:v>42278</c:v>
                </c:pt>
                <c:pt idx="142">
                  <c:v>42309</c:v>
                </c:pt>
                <c:pt idx="143">
                  <c:v>42339</c:v>
                </c:pt>
                <c:pt idx="144">
                  <c:v>42370</c:v>
                </c:pt>
                <c:pt idx="145">
                  <c:v>42401</c:v>
                </c:pt>
                <c:pt idx="146">
                  <c:v>42430</c:v>
                </c:pt>
                <c:pt idx="147">
                  <c:v>42461</c:v>
                </c:pt>
                <c:pt idx="148">
                  <c:v>42491</c:v>
                </c:pt>
                <c:pt idx="149">
                  <c:v>42522</c:v>
                </c:pt>
                <c:pt idx="150">
                  <c:v>42552</c:v>
                </c:pt>
                <c:pt idx="151">
                  <c:v>42583</c:v>
                </c:pt>
                <c:pt idx="152">
                  <c:v>42614</c:v>
                </c:pt>
                <c:pt idx="153">
                  <c:v>42644</c:v>
                </c:pt>
                <c:pt idx="154">
                  <c:v>42675</c:v>
                </c:pt>
                <c:pt idx="155">
                  <c:v>42705</c:v>
                </c:pt>
                <c:pt idx="156">
                  <c:v>42736</c:v>
                </c:pt>
                <c:pt idx="157">
                  <c:v>42767</c:v>
                </c:pt>
                <c:pt idx="158">
                  <c:v>42795</c:v>
                </c:pt>
                <c:pt idx="159">
                  <c:v>42826</c:v>
                </c:pt>
                <c:pt idx="160">
                  <c:v>42856</c:v>
                </c:pt>
                <c:pt idx="161">
                  <c:v>42887</c:v>
                </c:pt>
                <c:pt idx="162">
                  <c:v>42917</c:v>
                </c:pt>
                <c:pt idx="163">
                  <c:v>42948</c:v>
                </c:pt>
                <c:pt idx="164">
                  <c:v>42979</c:v>
                </c:pt>
                <c:pt idx="165">
                  <c:v>43009</c:v>
                </c:pt>
                <c:pt idx="166">
                  <c:v>43040</c:v>
                </c:pt>
                <c:pt idx="167">
                  <c:v>43070</c:v>
                </c:pt>
              </c:numCache>
            </c:numRef>
          </c:cat>
          <c:val>
            <c:numRef>
              <c:f>Sheet1!$B$2:$B$169</c:f>
              <c:numCache>
                <c:formatCode>General</c:formatCode>
                <c:ptCount val="168"/>
                <c:pt idx="0">
                  <c:v>0.77159999999999995</c:v>
                </c:pt>
                <c:pt idx="1">
                  <c:v>0.75249999999999995</c:v>
                </c:pt>
                <c:pt idx="2">
                  <c:v>0.75280000000000002</c:v>
                </c:pt>
                <c:pt idx="3">
                  <c:v>0.74490000000000001</c:v>
                </c:pt>
                <c:pt idx="4">
                  <c:v>0.72550000000000003</c:v>
                </c:pt>
                <c:pt idx="5">
                  <c:v>0.73660000000000003</c:v>
                </c:pt>
                <c:pt idx="6">
                  <c:v>0.75649999999999995</c:v>
                </c:pt>
                <c:pt idx="7">
                  <c:v>0.76229999999999998</c:v>
                </c:pt>
                <c:pt idx="8">
                  <c:v>0.77649999999999997</c:v>
                </c:pt>
                <c:pt idx="9">
                  <c:v>0.80200000000000005</c:v>
                </c:pt>
                <c:pt idx="10">
                  <c:v>0.83609999999999995</c:v>
                </c:pt>
                <c:pt idx="11">
                  <c:v>0.82030000000000003</c:v>
                </c:pt>
                <c:pt idx="12">
                  <c:v>0.81610000000000005</c:v>
                </c:pt>
                <c:pt idx="13">
                  <c:v>0.80669999999999997</c:v>
                </c:pt>
                <c:pt idx="14">
                  <c:v>0.82230000000000003</c:v>
                </c:pt>
                <c:pt idx="15">
                  <c:v>0.80900000000000005</c:v>
                </c:pt>
                <c:pt idx="16">
                  <c:v>0.79649999999999999</c:v>
                </c:pt>
                <c:pt idx="17">
                  <c:v>0.80630000000000002</c:v>
                </c:pt>
                <c:pt idx="18">
                  <c:v>0.81779999999999997</c:v>
                </c:pt>
                <c:pt idx="19">
                  <c:v>0.83050000000000002</c:v>
                </c:pt>
                <c:pt idx="20">
                  <c:v>0.84919999999999995</c:v>
                </c:pt>
                <c:pt idx="21">
                  <c:v>0.84919999999999995</c:v>
                </c:pt>
                <c:pt idx="22">
                  <c:v>0.84670000000000001</c:v>
                </c:pt>
                <c:pt idx="23">
                  <c:v>0.86129999999999995</c:v>
                </c:pt>
                <c:pt idx="24">
                  <c:v>0.86409999999999998</c:v>
                </c:pt>
                <c:pt idx="25">
                  <c:v>0.87039999999999995</c:v>
                </c:pt>
                <c:pt idx="26">
                  <c:v>0.86399999999999999</c:v>
                </c:pt>
                <c:pt idx="27">
                  <c:v>0.87429999999999997</c:v>
                </c:pt>
                <c:pt idx="28">
                  <c:v>0.90129999999999999</c:v>
                </c:pt>
                <c:pt idx="29">
                  <c:v>0.89780000000000004</c:v>
                </c:pt>
                <c:pt idx="30">
                  <c:v>0.88560000000000005</c:v>
                </c:pt>
                <c:pt idx="31">
                  <c:v>0.89419999999999999</c:v>
                </c:pt>
                <c:pt idx="32">
                  <c:v>0.89590000000000003</c:v>
                </c:pt>
                <c:pt idx="33">
                  <c:v>0.8861</c:v>
                </c:pt>
                <c:pt idx="34">
                  <c:v>0.88009999999999999</c:v>
                </c:pt>
                <c:pt idx="35">
                  <c:v>0.86729999999999996</c:v>
                </c:pt>
                <c:pt idx="36">
                  <c:v>0.85040000000000004</c:v>
                </c:pt>
                <c:pt idx="37">
                  <c:v>0.85419999999999996</c:v>
                </c:pt>
                <c:pt idx="38">
                  <c:v>0.85599999999999998</c:v>
                </c:pt>
                <c:pt idx="39">
                  <c:v>0.88160000000000005</c:v>
                </c:pt>
                <c:pt idx="40">
                  <c:v>0.9133</c:v>
                </c:pt>
                <c:pt idx="41">
                  <c:v>0.93879999999999997</c:v>
                </c:pt>
                <c:pt idx="42">
                  <c:v>0.95209999999999995</c:v>
                </c:pt>
                <c:pt idx="43">
                  <c:v>0.94499999999999995</c:v>
                </c:pt>
                <c:pt idx="44">
                  <c:v>0.97529999999999994</c:v>
                </c:pt>
                <c:pt idx="45">
                  <c:v>1.0254000000000001</c:v>
                </c:pt>
                <c:pt idx="46">
                  <c:v>1.034</c:v>
                </c:pt>
                <c:pt idx="47">
                  <c:v>0.99690000000000001</c:v>
                </c:pt>
                <c:pt idx="48">
                  <c:v>0.98899999999999999</c:v>
                </c:pt>
                <c:pt idx="49">
                  <c:v>1.0008999999999999</c:v>
                </c:pt>
                <c:pt idx="50">
                  <c:v>0.998</c:v>
                </c:pt>
                <c:pt idx="51">
                  <c:v>0.98629999999999995</c:v>
                </c:pt>
                <c:pt idx="52">
                  <c:v>1.0005999999999999</c:v>
                </c:pt>
                <c:pt idx="53">
                  <c:v>0.98350000000000004</c:v>
                </c:pt>
                <c:pt idx="54">
                  <c:v>0.98750000000000004</c:v>
                </c:pt>
                <c:pt idx="55">
                  <c:v>0.94840000000000002</c:v>
                </c:pt>
                <c:pt idx="56">
                  <c:v>0.94489999999999996</c:v>
                </c:pt>
                <c:pt idx="57">
                  <c:v>0.84409999999999996</c:v>
                </c:pt>
                <c:pt idx="58">
                  <c:v>0.82089999999999996</c:v>
                </c:pt>
                <c:pt idx="59">
                  <c:v>0.81</c:v>
                </c:pt>
                <c:pt idx="60">
                  <c:v>0.8155</c:v>
                </c:pt>
                <c:pt idx="61">
                  <c:v>0.80310000000000004</c:v>
                </c:pt>
                <c:pt idx="62">
                  <c:v>0.79079999999999995</c:v>
                </c:pt>
                <c:pt idx="63">
                  <c:v>0.81699999999999995</c:v>
                </c:pt>
                <c:pt idx="64">
                  <c:v>0.86890000000000001</c:v>
                </c:pt>
                <c:pt idx="65">
                  <c:v>0.88770000000000004</c:v>
                </c:pt>
                <c:pt idx="66">
                  <c:v>0.8911</c:v>
                </c:pt>
                <c:pt idx="67">
                  <c:v>0.91890000000000005</c:v>
                </c:pt>
                <c:pt idx="68">
                  <c:v>0.9244</c:v>
                </c:pt>
                <c:pt idx="69">
                  <c:v>0.94799999999999995</c:v>
                </c:pt>
                <c:pt idx="70">
                  <c:v>0.94379999999999997</c:v>
                </c:pt>
                <c:pt idx="71">
                  <c:v>0.94840000000000002</c:v>
                </c:pt>
                <c:pt idx="72">
                  <c:v>0.95879999999999999</c:v>
                </c:pt>
                <c:pt idx="73">
                  <c:v>0.94620000000000004</c:v>
                </c:pt>
                <c:pt idx="74">
                  <c:v>0.97750000000000004</c:v>
                </c:pt>
                <c:pt idx="75">
                  <c:v>0.995</c:v>
                </c:pt>
                <c:pt idx="76">
                  <c:v>0.96160000000000001</c:v>
                </c:pt>
                <c:pt idx="77">
                  <c:v>0.96350000000000002</c:v>
                </c:pt>
                <c:pt idx="78">
                  <c:v>0.95909999999999995</c:v>
                </c:pt>
                <c:pt idx="79">
                  <c:v>0.96030000000000004</c:v>
                </c:pt>
                <c:pt idx="80">
                  <c:v>0.96799999999999997</c:v>
                </c:pt>
                <c:pt idx="81">
                  <c:v>0.98229999999999995</c:v>
                </c:pt>
                <c:pt idx="82">
                  <c:v>0.98740000000000006</c:v>
                </c:pt>
                <c:pt idx="83">
                  <c:v>0.99229999999999996</c:v>
                </c:pt>
                <c:pt idx="84">
                  <c:v>1.0062</c:v>
                </c:pt>
                <c:pt idx="85">
                  <c:v>1.0125999999999999</c:v>
                </c:pt>
                <c:pt idx="86">
                  <c:v>1.024</c:v>
                </c:pt>
                <c:pt idx="87">
                  <c:v>1.0436000000000001</c:v>
                </c:pt>
                <c:pt idx="88">
                  <c:v>1.0330999999999999</c:v>
                </c:pt>
                <c:pt idx="89">
                  <c:v>1.0238</c:v>
                </c:pt>
                <c:pt idx="90">
                  <c:v>1.0468</c:v>
                </c:pt>
                <c:pt idx="91">
                  <c:v>1.0175000000000001</c:v>
                </c:pt>
                <c:pt idx="92">
                  <c:v>0.99739999999999995</c:v>
                </c:pt>
                <c:pt idx="93">
                  <c:v>0.98060000000000003</c:v>
                </c:pt>
                <c:pt idx="94">
                  <c:v>0.9748</c:v>
                </c:pt>
                <c:pt idx="95">
                  <c:v>0.9768</c:v>
                </c:pt>
                <c:pt idx="96">
                  <c:v>0.9869</c:v>
                </c:pt>
                <c:pt idx="97">
                  <c:v>1.0035000000000001</c:v>
                </c:pt>
                <c:pt idx="98">
                  <c:v>1.0062</c:v>
                </c:pt>
                <c:pt idx="99">
                  <c:v>1.0074000000000001</c:v>
                </c:pt>
                <c:pt idx="100">
                  <c:v>0.99029999999999996</c:v>
                </c:pt>
                <c:pt idx="101">
                  <c:v>0.97270000000000001</c:v>
                </c:pt>
                <c:pt idx="102">
                  <c:v>0.98629999999999995</c:v>
                </c:pt>
                <c:pt idx="103">
                  <c:v>1.0079</c:v>
                </c:pt>
                <c:pt idx="104">
                  <c:v>1.0222</c:v>
                </c:pt>
                <c:pt idx="105">
                  <c:v>1.0129999999999999</c:v>
                </c:pt>
                <c:pt idx="106">
                  <c:v>1.0029999999999999</c:v>
                </c:pt>
                <c:pt idx="107">
                  <c:v>1.0105</c:v>
                </c:pt>
                <c:pt idx="108">
                  <c:v>1.0079</c:v>
                </c:pt>
                <c:pt idx="109">
                  <c:v>0.99019999999999997</c:v>
                </c:pt>
                <c:pt idx="110">
                  <c:v>0.97589999999999999</c:v>
                </c:pt>
                <c:pt idx="111">
                  <c:v>0.98160000000000003</c:v>
                </c:pt>
                <c:pt idx="112">
                  <c:v>0.98050000000000004</c:v>
                </c:pt>
                <c:pt idx="113">
                  <c:v>0.96950000000000003</c:v>
                </c:pt>
                <c:pt idx="114">
                  <c:v>0.96120000000000005</c:v>
                </c:pt>
                <c:pt idx="115">
                  <c:v>0.9607</c:v>
                </c:pt>
                <c:pt idx="116">
                  <c:v>0.96689999999999998</c:v>
                </c:pt>
                <c:pt idx="117">
                  <c:v>0.96489999999999998</c:v>
                </c:pt>
                <c:pt idx="118">
                  <c:v>0.95309999999999995</c:v>
                </c:pt>
                <c:pt idx="119">
                  <c:v>0.93989999999999996</c:v>
                </c:pt>
                <c:pt idx="120">
                  <c:v>0.91390000000000005</c:v>
                </c:pt>
                <c:pt idx="121">
                  <c:v>0.90459999999999996</c:v>
                </c:pt>
                <c:pt idx="122">
                  <c:v>0.90029999999999999</c:v>
                </c:pt>
                <c:pt idx="123">
                  <c:v>0.90980000000000005</c:v>
                </c:pt>
                <c:pt idx="124">
                  <c:v>0.91800000000000004</c:v>
                </c:pt>
                <c:pt idx="125">
                  <c:v>0.92330000000000001</c:v>
                </c:pt>
                <c:pt idx="126">
                  <c:v>0.93120000000000003</c:v>
                </c:pt>
                <c:pt idx="127">
                  <c:v>0.91510000000000002</c:v>
                </c:pt>
                <c:pt idx="128">
                  <c:v>0.90810000000000002</c:v>
                </c:pt>
                <c:pt idx="129">
                  <c:v>0.89190000000000003</c:v>
                </c:pt>
                <c:pt idx="130">
                  <c:v>0.88290000000000002</c:v>
                </c:pt>
                <c:pt idx="131">
                  <c:v>0.86709999999999998</c:v>
                </c:pt>
                <c:pt idx="132">
                  <c:v>0.82540000000000002</c:v>
                </c:pt>
                <c:pt idx="133">
                  <c:v>0.8</c:v>
                </c:pt>
                <c:pt idx="134">
                  <c:v>0.79239999999999999</c:v>
                </c:pt>
                <c:pt idx="135">
                  <c:v>0.81100000000000005</c:v>
                </c:pt>
                <c:pt idx="136">
                  <c:v>0.82069999999999999</c:v>
                </c:pt>
                <c:pt idx="137">
                  <c:v>0.80869999999999997</c:v>
                </c:pt>
                <c:pt idx="138">
                  <c:v>0.77729999999999999</c:v>
                </c:pt>
                <c:pt idx="139">
                  <c:v>0.76049999999999995</c:v>
                </c:pt>
                <c:pt idx="140">
                  <c:v>0.75380000000000003</c:v>
                </c:pt>
                <c:pt idx="141">
                  <c:v>0.76500000000000001</c:v>
                </c:pt>
                <c:pt idx="142">
                  <c:v>0.753</c:v>
                </c:pt>
                <c:pt idx="143">
                  <c:v>0.72970000000000002</c:v>
                </c:pt>
                <c:pt idx="144">
                  <c:v>0.70309999999999995</c:v>
                </c:pt>
                <c:pt idx="145">
                  <c:v>0.7248</c:v>
                </c:pt>
                <c:pt idx="146">
                  <c:v>0.75609999999999999</c:v>
                </c:pt>
                <c:pt idx="147">
                  <c:v>0.78010000000000002</c:v>
                </c:pt>
                <c:pt idx="148">
                  <c:v>0.77270000000000005</c:v>
                </c:pt>
                <c:pt idx="149">
                  <c:v>0.77549999999999997</c:v>
                </c:pt>
                <c:pt idx="150">
                  <c:v>0.76843615099999996</c:v>
                </c:pt>
                <c:pt idx="152">
                  <c:v>0.77</c:v>
                </c:pt>
                <c:pt idx="155">
                  <c:v>0.77</c:v>
                </c:pt>
                <c:pt idx="158">
                  <c:v>0.8</c:v>
                </c:pt>
                <c:pt idx="161">
                  <c:v>0.8</c:v>
                </c:pt>
                <c:pt idx="164">
                  <c:v>0.82</c:v>
                </c:pt>
                <c:pt idx="167">
                  <c:v>0.82</c:v>
                </c:pt>
              </c:numCache>
            </c:numRef>
          </c:val>
          <c:smooth val="0"/>
        </c:ser>
        <c:dLbls>
          <c:showLegendKey val="0"/>
          <c:showVal val="0"/>
          <c:showCatName val="0"/>
          <c:showSerName val="0"/>
          <c:showPercent val="0"/>
          <c:showBubbleSize val="0"/>
        </c:dLbls>
        <c:marker val="1"/>
        <c:smooth val="0"/>
        <c:axId val="56753152"/>
        <c:axId val="58458880"/>
      </c:lineChart>
      <c:lineChart>
        <c:grouping val="standard"/>
        <c:varyColors val="0"/>
        <c:ser>
          <c:idx val="3"/>
          <c:order val="1"/>
          <c:tx>
            <c:strRef>
              <c:f>Sheet1!$C$1</c:f>
              <c:strCache>
                <c:ptCount val="1"/>
                <c:pt idx="0">
                  <c:v>WTI</c:v>
                </c:pt>
              </c:strCache>
            </c:strRef>
          </c:tx>
          <c:spPr>
            <a:ln w="25923">
              <a:solidFill>
                <a:srgbClr val="0000FF"/>
              </a:solidFill>
              <a:prstDash val="solid"/>
            </a:ln>
          </c:spPr>
          <c:marker>
            <c:symbol val="none"/>
          </c:marker>
          <c:cat>
            <c:numRef>
              <c:f>Sheet1!$A$2:$A$169</c:f>
              <c:numCache>
                <c:formatCode>m/d/yyyy</c:formatCode>
                <c:ptCount val="168"/>
                <c:pt idx="0">
                  <c:v>37987</c:v>
                </c:pt>
                <c:pt idx="1">
                  <c:v>38018</c:v>
                </c:pt>
                <c:pt idx="2">
                  <c:v>38047</c:v>
                </c:pt>
                <c:pt idx="3">
                  <c:v>38078</c:v>
                </c:pt>
                <c:pt idx="4">
                  <c:v>38108</c:v>
                </c:pt>
                <c:pt idx="5">
                  <c:v>38139</c:v>
                </c:pt>
                <c:pt idx="6">
                  <c:v>38169</c:v>
                </c:pt>
                <c:pt idx="7">
                  <c:v>38200</c:v>
                </c:pt>
                <c:pt idx="8">
                  <c:v>38231</c:v>
                </c:pt>
                <c:pt idx="9">
                  <c:v>38261</c:v>
                </c:pt>
                <c:pt idx="10">
                  <c:v>38292</c:v>
                </c:pt>
                <c:pt idx="11">
                  <c:v>38322</c:v>
                </c:pt>
                <c:pt idx="12">
                  <c:v>38353</c:v>
                </c:pt>
                <c:pt idx="13">
                  <c:v>38384</c:v>
                </c:pt>
                <c:pt idx="14">
                  <c:v>38412</c:v>
                </c:pt>
                <c:pt idx="15">
                  <c:v>38443</c:v>
                </c:pt>
                <c:pt idx="16">
                  <c:v>38473</c:v>
                </c:pt>
                <c:pt idx="17">
                  <c:v>38504</c:v>
                </c:pt>
                <c:pt idx="18">
                  <c:v>38534</c:v>
                </c:pt>
                <c:pt idx="19">
                  <c:v>38565</c:v>
                </c:pt>
                <c:pt idx="20">
                  <c:v>38596</c:v>
                </c:pt>
                <c:pt idx="21">
                  <c:v>38626</c:v>
                </c:pt>
                <c:pt idx="22">
                  <c:v>38657</c:v>
                </c:pt>
                <c:pt idx="23">
                  <c:v>38687</c:v>
                </c:pt>
                <c:pt idx="24">
                  <c:v>38718</c:v>
                </c:pt>
                <c:pt idx="25">
                  <c:v>38749</c:v>
                </c:pt>
                <c:pt idx="26">
                  <c:v>38777</c:v>
                </c:pt>
                <c:pt idx="27">
                  <c:v>38808</c:v>
                </c:pt>
                <c:pt idx="28">
                  <c:v>38838</c:v>
                </c:pt>
                <c:pt idx="29">
                  <c:v>38869</c:v>
                </c:pt>
                <c:pt idx="30">
                  <c:v>38899</c:v>
                </c:pt>
                <c:pt idx="31">
                  <c:v>38930</c:v>
                </c:pt>
                <c:pt idx="32">
                  <c:v>38961</c:v>
                </c:pt>
                <c:pt idx="33">
                  <c:v>38991</c:v>
                </c:pt>
                <c:pt idx="34">
                  <c:v>39022</c:v>
                </c:pt>
                <c:pt idx="35">
                  <c:v>39052</c:v>
                </c:pt>
                <c:pt idx="36">
                  <c:v>39083</c:v>
                </c:pt>
                <c:pt idx="37">
                  <c:v>39114</c:v>
                </c:pt>
                <c:pt idx="38">
                  <c:v>39142</c:v>
                </c:pt>
                <c:pt idx="39">
                  <c:v>39173</c:v>
                </c:pt>
                <c:pt idx="40">
                  <c:v>39203</c:v>
                </c:pt>
                <c:pt idx="41">
                  <c:v>39234</c:v>
                </c:pt>
                <c:pt idx="42">
                  <c:v>39264</c:v>
                </c:pt>
                <c:pt idx="43">
                  <c:v>39295</c:v>
                </c:pt>
                <c:pt idx="44">
                  <c:v>39326</c:v>
                </c:pt>
                <c:pt idx="45">
                  <c:v>39356</c:v>
                </c:pt>
                <c:pt idx="46">
                  <c:v>39387</c:v>
                </c:pt>
                <c:pt idx="47">
                  <c:v>39417</c:v>
                </c:pt>
                <c:pt idx="48">
                  <c:v>39448</c:v>
                </c:pt>
                <c:pt idx="49">
                  <c:v>39479</c:v>
                </c:pt>
                <c:pt idx="50">
                  <c:v>39508</c:v>
                </c:pt>
                <c:pt idx="51">
                  <c:v>39539</c:v>
                </c:pt>
                <c:pt idx="52">
                  <c:v>39569</c:v>
                </c:pt>
                <c:pt idx="53">
                  <c:v>39600</c:v>
                </c:pt>
                <c:pt idx="54">
                  <c:v>39630</c:v>
                </c:pt>
                <c:pt idx="55">
                  <c:v>39661</c:v>
                </c:pt>
                <c:pt idx="56">
                  <c:v>39692</c:v>
                </c:pt>
                <c:pt idx="57">
                  <c:v>39722</c:v>
                </c:pt>
                <c:pt idx="58">
                  <c:v>39753</c:v>
                </c:pt>
                <c:pt idx="59">
                  <c:v>39783</c:v>
                </c:pt>
                <c:pt idx="60">
                  <c:v>39814</c:v>
                </c:pt>
                <c:pt idx="61">
                  <c:v>39845</c:v>
                </c:pt>
                <c:pt idx="62">
                  <c:v>39873</c:v>
                </c:pt>
                <c:pt idx="63">
                  <c:v>39904</c:v>
                </c:pt>
                <c:pt idx="64">
                  <c:v>39934</c:v>
                </c:pt>
                <c:pt idx="65">
                  <c:v>39965</c:v>
                </c:pt>
                <c:pt idx="66">
                  <c:v>39995</c:v>
                </c:pt>
                <c:pt idx="67">
                  <c:v>40026</c:v>
                </c:pt>
                <c:pt idx="68">
                  <c:v>40057</c:v>
                </c:pt>
                <c:pt idx="69">
                  <c:v>40087</c:v>
                </c:pt>
                <c:pt idx="70">
                  <c:v>40118</c:v>
                </c:pt>
                <c:pt idx="71">
                  <c:v>40148</c:v>
                </c:pt>
                <c:pt idx="72">
                  <c:v>40179</c:v>
                </c:pt>
                <c:pt idx="73">
                  <c:v>40210</c:v>
                </c:pt>
                <c:pt idx="74">
                  <c:v>40238</c:v>
                </c:pt>
                <c:pt idx="75">
                  <c:v>40269</c:v>
                </c:pt>
                <c:pt idx="76">
                  <c:v>40299</c:v>
                </c:pt>
                <c:pt idx="77">
                  <c:v>40330</c:v>
                </c:pt>
                <c:pt idx="78">
                  <c:v>40360</c:v>
                </c:pt>
                <c:pt idx="79">
                  <c:v>40391</c:v>
                </c:pt>
                <c:pt idx="80">
                  <c:v>40422</c:v>
                </c:pt>
                <c:pt idx="81">
                  <c:v>40452</c:v>
                </c:pt>
                <c:pt idx="82">
                  <c:v>40483</c:v>
                </c:pt>
                <c:pt idx="83">
                  <c:v>40513</c:v>
                </c:pt>
                <c:pt idx="84">
                  <c:v>40544</c:v>
                </c:pt>
                <c:pt idx="85">
                  <c:v>40575</c:v>
                </c:pt>
                <c:pt idx="86">
                  <c:v>40603</c:v>
                </c:pt>
                <c:pt idx="87">
                  <c:v>40634</c:v>
                </c:pt>
                <c:pt idx="88">
                  <c:v>40664</c:v>
                </c:pt>
                <c:pt idx="89">
                  <c:v>40695</c:v>
                </c:pt>
                <c:pt idx="90">
                  <c:v>40725</c:v>
                </c:pt>
                <c:pt idx="91">
                  <c:v>40756</c:v>
                </c:pt>
                <c:pt idx="92">
                  <c:v>40787</c:v>
                </c:pt>
                <c:pt idx="93">
                  <c:v>40817</c:v>
                </c:pt>
                <c:pt idx="94">
                  <c:v>40848</c:v>
                </c:pt>
                <c:pt idx="95">
                  <c:v>40878</c:v>
                </c:pt>
                <c:pt idx="96">
                  <c:v>40909</c:v>
                </c:pt>
                <c:pt idx="97">
                  <c:v>40940</c:v>
                </c:pt>
                <c:pt idx="98">
                  <c:v>40969</c:v>
                </c:pt>
                <c:pt idx="99">
                  <c:v>41000</c:v>
                </c:pt>
                <c:pt idx="100">
                  <c:v>41030</c:v>
                </c:pt>
                <c:pt idx="101">
                  <c:v>41061</c:v>
                </c:pt>
                <c:pt idx="102">
                  <c:v>41091</c:v>
                </c:pt>
                <c:pt idx="103">
                  <c:v>41122</c:v>
                </c:pt>
                <c:pt idx="104">
                  <c:v>41153</c:v>
                </c:pt>
                <c:pt idx="105">
                  <c:v>41183</c:v>
                </c:pt>
                <c:pt idx="106">
                  <c:v>41214</c:v>
                </c:pt>
                <c:pt idx="107">
                  <c:v>41244</c:v>
                </c:pt>
                <c:pt idx="108">
                  <c:v>41275</c:v>
                </c:pt>
                <c:pt idx="109">
                  <c:v>41306</c:v>
                </c:pt>
                <c:pt idx="110">
                  <c:v>41334</c:v>
                </c:pt>
                <c:pt idx="111">
                  <c:v>41365</c:v>
                </c:pt>
                <c:pt idx="112">
                  <c:v>41395</c:v>
                </c:pt>
                <c:pt idx="113">
                  <c:v>41426</c:v>
                </c:pt>
                <c:pt idx="114">
                  <c:v>41456</c:v>
                </c:pt>
                <c:pt idx="115">
                  <c:v>41487</c:v>
                </c:pt>
                <c:pt idx="116">
                  <c:v>41518</c:v>
                </c:pt>
                <c:pt idx="117">
                  <c:v>41548</c:v>
                </c:pt>
                <c:pt idx="118">
                  <c:v>41579</c:v>
                </c:pt>
                <c:pt idx="119">
                  <c:v>41609</c:v>
                </c:pt>
                <c:pt idx="120">
                  <c:v>41640</c:v>
                </c:pt>
                <c:pt idx="121">
                  <c:v>41671</c:v>
                </c:pt>
                <c:pt idx="122">
                  <c:v>41699</c:v>
                </c:pt>
                <c:pt idx="123">
                  <c:v>41730</c:v>
                </c:pt>
                <c:pt idx="124">
                  <c:v>41760</c:v>
                </c:pt>
                <c:pt idx="125">
                  <c:v>41791</c:v>
                </c:pt>
                <c:pt idx="126">
                  <c:v>41821</c:v>
                </c:pt>
                <c:pt idx="127">
                  <c:v>41852</c:v>
                </c:pt>
                <c:pt idx="128">
                  <c:v>41883</c:v>
                </c:pt>
                <c:pt idx="129">
                  <c:v>41913</c:v>
                </c:pt>
                <c:pt idx="130">
                  <c:v>41944</c:v>
                </c:pt>
                <c:pt idx="131">
                  <c:v>41974</c:v>
                </c:pt>
                <c:pt idx="132">
                  <c:v>42005</c:v>
                </c:pt>
                <c:pt idx="133">
                  <c:v>42036</c:v>
                </c:pt>
                <c:pt idx="134">
                  <c:v>42064</c:v>
                </c:pt>
                <c:pt idx="135">
                  <c:v>42095</c:v>
                </c:pt>
                <c:pt idx="136">
                  <c:v>42125</c:v>
                </c:pt>
                <c:pt idx="137">
                  <c:v>42156</c:v>
                </c:pt>
                <c:pt idx="138">
                  <c:v>42186</c:v>
                </c:pt>
                <c:pt idx="139">
                  <c:v>42217</c:v>
                </c:pt>
                <c:pt idx="140">
                  <c:v>42248</c:v>
                </c:pt>
                <c:pt idx="141">
                  <c:v>42278</c:v>
                </c:pt>
                <c:pt idx="142">
                  <c:v>42309</c:v>
                </c:pt>
                <c:pt idx="143">
                  <c:v>42339</c:v>
                </c:pt>
                <c:pt idx="144">
                  <c:v>42370</c:v>
                </c:pt>
                <c:pt idx="145">
                  <c:v>42401</c:v>
                </c:pt>
                <c:pt idx="146">
                  <c:v>42430</c:v>
                </c:pt>
                <c:pt idx="147">
                  <c:v>42461</c:v>
                </c:pt>
                <c:pt idx="148">
                  <c:v>42491</c:v>
                </c:pt>
                <c:pt idx="149">
                  <c:v>42522</c:v>
                </c:pt>
                <c:pt idx="150">
                  <c:v>42552</c:v>
                </c:pt>
                <c:pt idx="151">
                  <c:v>42583</c:v>
                </c:pt>
                <c:pt idx="152">
                  <c:v>42614</c:v>
                </c:pt>
                <c:pt idx="153">
                  <c:v>42644</c:v>
                </c:pt>
                <c:pt idx="154">
                  <c:v>42675</c:v>
                </c:pt>
                <c:pt idx="155">
                  <c:v>42705</c:v>
                </c:pt>
                <c:pt idx="156">
                  <c:v>42736</c:v>
                </c:pt>
                <c:pt idx="157">
                  <c:v>42767</c:v>
                </c:pt>
                <c:pt idx="158">
                  <c:v>42795</c:v>
                </c:pt>
                <c:pt idx="159">
                  <c:v>42826</c:v>
                </c:pt>
                <c:pt idx="160">
                  <c:v>42856</c:v>
                </c:pt>
                <c:pt idx="161">
                  <c:v>42887</c:v>
                </c:pt>
                <c:pt idx="162">
                  <c:v>42917</c:v>
                </c:pt>
                <c:pt idx="163">
                  <c:v>42948</c:v>
                </c:pt>
                <c:pt idx="164">
                  <c:v>42979</c:v>
                </c:pt>
                <c:pt idx="165">
                  <c:v>43009</c:v>
                </c:pt>
                <c:pt idx="166">
                  <c:v>43040</c:v>
                </c:pt>
                <c:pt idx="167">
                  <c:v>43070</c:v>
                </c:pt>
              </c:numCache>
            </c:numRef>
          </c:cat>
          <c:val>
            <c:numRef>
              <c:f>Sheet1!$C$2:$C$169</c:f>
              <c:numCache>
                <c:formatCode>General</c:formatCode>
                <c:ptCount val="168"/>
                <c:pt idx="0">
                  <c:v>34.299999999999997</c:v>
                </c:pt>
                <c:pt idx="1">
                  <c:v>34.700000000000003</c:v>
                </c:pt>
                <c:pt idx="2">
                  <c:v>36.799999999999997</c:v>
                </c:pt>
                <c:pt idx="3">
                  <c:v>36.700000000000003</c:v>
                </c:pt>
                <c:pt idx="4">
                  <c:v>40.299999999999997</c:v>
                </c:pt>
                <c:pt idx="5">
                  <c:v>38</c:v>
                </c:pt>
                <c:pt idx="6">
                  <c:v>40.799999999999997</c:v>
                </c:pt>
                <c:pt idx="7">
                  <c:v>44.9</c:v>
                </c:pt>
                <c:pt idx="8">
                  <c:v>45.9</c:v>
                </c:pt>
                <c:pt idx="9">
                  <c:v>53.1</c:v>
                </c:pt>
                <c:pt idx="10">
                  <c:v>48.5</c:v>
                </c:pt>
                <c:pt idx="11">
                  <c:v>43.3</c:v>
                </c:pt>
                <c:pt idx="12">
                  <c:v>46.8</c:v>
                </c:pt>
                <c:pt idx="13">
                  <c:v>48</c:v>
                </c:pt>
                <c:pt idx="14">
                  <c:v>54.2</c:v>
                </c:pt>
                <c:pt idx="15">
                  <c:v>53</c:v>
                </c:pt>
                <c:pt idx="16">
                  <c:v>49.8</c:v>
                </c:pt>
                <c:pt idx="17">
                  <c:v>56.3</c:v>
                </c:pt>
                <c:pt idx="18">
                  <c:v>58.7</c:v>
                </c:pt>
                <c:pt idx="19">
                  <c:v>65</c:v>
                </c:pt>
                <c:pt idx="20">
                  <c:v>65.599999999999994</c:v>
                </c:pt>
                <c:pt idx="21">
                  <c:v>62.4</c:v>
                </c:pt>
                <c:pt idx="22">
                  <c:v>58.3</c:v>
                </c:pt>
                <c:pt idx="23">
                  <c:v>59.4</c:v>
                </c:pt>
                <c:pt idx="24">
                  <c:v>65.5</c:v>
                </c:pt>
                <c:pt idx="25">
                  <c:v>61.6</c:v>
                </c:pt>
                <c:pt idx="26">
                  <c:v>62.9</c:v>
                </c:pt>
                <c:pt idx="27">
                  <c:v>69.7</c:v>
                </c:pt>
                <c:pt idx="28">
                  <c:v>70.900000000000006</c:v>
                </c:pt>
                <c:pt idx="29">
                  <c:v>71</c:v>
                </c:pt>
                <c:pt idx="30">
                  <c:v>74.400000000000006</c:v>
                </c:pt>
                <c:pt idx="31">
                  <c:v>73</c:v>
                </c:pt>
                <c:pt idx="32">
                  <c:v>63.9</c:v>
                </c:pt>
                <c:pt idx="33">
                  <c:v>58.9</c:v>
                </c:pt>
                <c:pt idx="34">
                  <c:v>59.4</c:v>
                </c:pt>
                <c:pt idx="35">
                  <c:v>62</c:v>
                </c:pt>
                <c:pt idx="36">
                  <c:v>54.2</c:v>
                </c:pt>
                <c:pt idx="37">
                  <c:v>59.3</c:v>
                </c:pt>
                <c:pt idx="38">
                  <c:v>60.6</c:v>
                </c:pt>
                <c:pt idx="39">
                  <c:v>64</c:v>
                </c:pt>
                <c:pt idx="40">
                  <c:v>63.5</c:v>
                </c:pt>
                <c:pt idx="41">
                  <c:v>67.5</c:v>
                </c:pt>
                <c:pt idx="42">
                  <c:v>74</c:v>
                </c:pt>
                <c:pt idx="43">
                  <c:v>72.400000000000006</c:v>
                </c:pt>
                <c:pt idx="44">
                  <c:v>79.900000000000006</c:v>
                </c:pt>
                <c:pt idx="45">
                  <c:v>85.9</c:v>
                </c:pt>
                <c:pt idx="46">
                  <c:v>94.8</c:v>
                </c:pt>
                <c:pt idx="47">
                  <c:v>91.4</c:v>
                </c:pt>
                <c:pt idx="48">
                  <c:v>93</c:v>
                </c:pt>
                <c:pt idx="49">
                  <c:v>95.4</c:v>
                </c:pt>
                <c:pt idx="50">
                  <c:v>105.6</c:v>
                </c:pt>
                <c:pt idx="51">
                  <c:v>112.6</c:v>
                </c:pt>
                <c:pt idx="52">
                  <c:v>125.4</c:v>
                </c:pt>
                <c:pt idx="53">
                  <c:v>133.9</c:v>
                </c:pt>
                <c:pt idx="54">
                  <c:v>133.4</c:v>
                </c:pt>
                <c:pt idx="55">
                  <c:v>116.7</c:v>
                </c:pt>
                <c:pt idx="56">
                  <c:v>103.9</c:v>
                </c:pt>
                <c:pt idx="57">
                  <c:v>76.599999999999994</c:v>
                </c:pt>
                <c:pt idx="58">
                  <c:v>57.4</c:v>
                </c:pt>
                <c:pt idx="59">
                  <c:v>41.4</c:v>
                </c:pt>
                <c:pt idx="60">
                  <c:v>41.7</c:v>
                </c:pt>
                <c:pt idx="61">
                  <c:v>39.200000000000003</c:v>
                </c:pt>
                <c:pt idx="62">
                  <c:v>48</c:v>
                </c:pt>
                <c:pt idx="63">
                  <c:v>49.8</c:v>
                </c:pt>
                <c:pt idx="64">
                  <c:v>59.2</c:v>
                </c:pt>
                <c:pt idx="65">
                  <c:v>69.7</c:v>
                </c:pt>
                <c:pt idx="66">
                  <c:v>64.099999999999994</c:v>
                </c:pt>
                <c:pt idx="67">
                  <c:v>71.099999999999994</c:v>
                </c:pt>
                <c:pt idx="68">
                  <c:v>69.5</c:v>
                </c:pt>
                <c:pt idx="69">
                  <c:v>75.8</c:v>
                </c:pt>
                <c:pt idx="70">
                  <c:v>78.099999999999994</c:v>
                </c:pt>
                <c:pt idx="71">
                  <c:v>74.3</c:v>
                </c:pt>
                <c:pt idx="72">
                  <c:v>78.2</c:v>
                </c:pt>
                <c:pt idx="73">
                  <c:v>76.400000000000006</c:v>
                </c:pt>
                <c:pt idx="74">
                  <c:v>81.2</c:v>
                </c:pt>
                <c:pt idx="75">
                  <c:v>84.5</c:v>
                </c:pt>
                <c:pt idx="76">
                  <c:v>73.8</c:v>
                </c:pt>
                <c:pt idx="77">
                  <c:v>75.3</c:v>
                </c:pt>
                <c:pt idx="78">
                  <c:v>76.2</c:v>
                </c:pt>
                <c:pt idx="79">
                  <c:v>76.8</c:v>
                </c:pt>
                <c:pt idx="80">
                  <c:v>75.3</c:v>
                </c:pt>
                <c:pt idx="81">
                  <c:v>81.900000000000006</c:v>
                </c:pt>
                <c:pt idx="82">
                  <c:v>84.1</c:v>
                </c:pt>
                <c:pt idx="83">
                  <c:v>89</c:v>
                </c:pt>
                <c:pt idx="84">
                  <c:v>89.4</c:v>
                </c:pt>
                <c:pt idx="85">
                  <c:v>89.6</c:v>
                </c:pt>
                <c:pt idx="86">
                  <c:v>102.9</c:v>
                </c:pt>
                <c:pt idx="87">
                  <c:v>110</c:v>
                </c:pt>
                <c:pt idx="88">
                  <c:v>101.3</c:v>
                </c:pt>
                <c:pt idx="89">
                  <c:v>96.3</c:v>
                </c:pt>
                <c:pt idx="90">
                  <c:v>97.2</c:v>
                </c:pt>
                <c:pt idx="91">
                  <c:v>86.3</c:v>
                </c:pt>
                <c:pt idx="92">
                  <c:v>85.6</c:v>
                </c:pt>
                <c:pt idx="93">
                  <c:v>86.4</c:v>
                </c:pt>
                <c:pt idx="94">
                  <c:v>97.2</c:v>
                </c:pt>
                <c:pt idx="95">
                  <c:v>98.5</c:v>
                </c:pt>
                <c:pt idx="96">
                  <c:v>100.3</c:v>
                </c:pt>
                <c:pt idx="97">
                  <c:v>102.3</c:v>
                </c:pt>
                <c:pt idx="98">
                  <c:v>106.2</c:v>
                </c:pt>
                <c:pt idx="99">
                  <c:v>103.3</c:v>
                </c:pt>
                <c:pt idx="100">
                  <c:v>94.7</c:v>
                </c:pt>
                <c:pt idx="101">
                  <c:v>82.4</c:v>
                </c:pt>
                <c:pt idx="102">
                  <c:v>87.9</c:v>
                </c:pt>
                <c:pt idx="103">
                  <c:v>94.2</c:v>
                </c:pt>
                <c:pt idx="104">
                  <c:v>94.7</c:v>
                </c:pt>
                <c:pt idx="105">
                  <c:v>89.6</c:v>
                </c:pt>
                <c:pt idx="106">
                  <c:v>86.7</c:v>
                </c:pt>
                <c:pt idx="107">
                  <c:v>88.2</c:v>
                </c:pt>
                <c:pt idx="108">
                  <c:v>94.8</c:v>
                </c:pt>
                <c:pt idx="109">
                  <c:v>95.3</c:v>
                </c:pt>
                <c:pt idx="110">
                  <c:v>92.9</c:v>
                </c:pt>
                <c:pt idx="111">
                  <c:v>92.1</c:v>
                </c:pt>
                <c:pt idx="112">
                  <c:v>94.8</c:v>
                </c:pt>
                <c:pt idx="113">
                  <c:v>95.8</c:v>
                </c:pt>
                <c:pt idx="114">
                  <c:v>104.7</c:v>
                </c:pt>
                <c:pt idx="115">
                  <c:v>106.5</c:v>
                </c:pt>
                <c:pt idx="116">
                  <c:v>106.2</c:v>
                </c:pt>
                <c:pt idx="117">
                  <c:v>100.6</c:v>
                </c:pt>
                <c:pt idx="118">
                  <c:v>94</c:v>
                </c:pt>
                <c:pt idx="119">
                  <c:v>97.9</c:v>
                </c:pt>
                <c:pt idx="120">
                  <c:v>94.9</c:v>
                </c:pt>
                <c:pt idx="121">
                  <c:v>100.7</c:v>
                </c:pt>
                <c:pt idx="122">
                  <c:v>100.5</c:v>
                </c:pt>
                <c:pt idx="123">
                  <c:v>102</c:v>
                </c:pt>
                <c:pt idx="124">
                  <c:v>101.8</c:v>
                </c:pt>
                <c:pt idx="125">
                  <c:v>105.1</c:v>
                </c:pt>
                <c:pt idx="126">
                  <c:v>102.3</c:v>
                </c:pt>
                <c:pt idx="127">
                  <c:v>95.9</c:v>
                </c:pt>
                <c:pt idx="128">
                  <c:v>93</c:v>
                </c:pt>
                <c:pt idx="129">
                  <c:v>84.3</c:v>
                </c:pt>
                <c:pt idx="130">
                  <c:v>75.8</c:v>
                </c:pt>
                <c:pt idx="131">
                  <c:v>59.3</c:v>
                </c:pt>
                <c:pt idx="132">
                  <c:v>47.3</c:v>
                </c:pt>
                <c:pt idx="133">
                  <c:v>50.8</c:v>
                </c:pt>
                <c:pt idx="134">
                  <c:v>47.9</c:v>
                </c:pt>
                <c:pt idx="135">
                  <c:v>54.7</c:v>
                </c:pt>
                <c:pt idx="136">
                  <c:v>59.4</c:v>
                </c:pt>
                <c:pt idx="137">
                  <c:v>59.9</c:v>
                </c:pt>
                <c:pt idx="138">
                  <c:v>50.9</c:v>
                </c:pt>
                <c:pt idx="139">
                  <c:v>42.9</c:v>
                </c:pt>
                <c:pt idx="140">
                  <c:v>45.5</c:v>
                </c:pt>
                <c:pt idx="141">
                  <c:v>46.3</c:v>
                </c:pt>
                <c:pt idx="142">
                  <c:v>43</c:v>
                </c:pt>
                <c:pt idx="143">
                  <c:v>37.4</c:v>
                </c:pt>
                <c:pt idx="144">
                  <c:v>31.9</c:v>
                </c:pt>
                <c:pt idx="145">
                  <c:v>30.704499999999999</c:v>
                </c:pt>
                <c:pt idx="146">
                  <c:v>38.030454550000002</c:v>
                </c:pt>
                <c:pt idx="147">
                  <c:v>41.190476189999998</c:v>
                </c:pt>
                <c:pt idx="148">
                  <c:v>46.823809519999998</c:v>
                </c:pt>
                <c:pt idx="149">
                  <c:v>48.90272727</c:v>
                </c:pt>
                <c:pt idx="150">
                  <c:v>45.59</c:v>
                </c:pt>
                <c:pt idx="152">
                  <c:v>53</c:v>
                </c:pt>
                <c:pt idx="155">
                  <c:v>53</c:v>
                </c:pt>
                <c:pt idx="158">
                  <c:v>57</c:v>
                </c:pt>
                <c:pt idx="161">
                  <c:v>57</c:v>
                </c:pt>
                <c:pt idx="164">
                  <c:v>57</c:v>
                </c:pt>
                <c:pt idx="167">
                  <c:v>57</c:v>
                </c:pt>
              </c:numCache>
            </c:numRef>
          </c:val>
          <c:smooth val="0"/>
        </c:ser>
        <c:dLbls>
          <c:showLegendKey val="0"/>
          <c:showVal val="0"/>
          <c:showCatName val="0"/>
          <c:showSerName val="0"/>
          <c:showPercent val="0"/>
          <c:showBubbleSize val="0"/>
        </c:dLbls>
        <c:marker val="1"/>
        <c:smooth val="0"/>
        <c:axId val="58460416"/>
        <c:axId val="58478592"/>
      </c:lineChart>
      <c:dateAx>
        <c:axId val="56753152"/>
        <c:scaling>
          <c:orientation val="minMax"/>
        </c:scaling>
        <c:delete val="0"/>
        <c:axPos val="b"/>
        <c:numFmt formatCode="yy" sourceLinked="0"/>
        <c:majorTickMark val="in"/>
        <c:minorTickMark val="in"/>
        <c:tickLblPos val="low"/>
        <c:spPr>
          <a:ln w="12961">
            <a:solidFill>
              <a:srgbClr val="000000"/>
            </a:solidFill>
            <a:prstDash val="solid"/>
          </a:ln>
        </c:spPr>
        <c:txPr>
          <a:bodyPr rot="0" vert="horz"/>
          <a:lstStyle/>
          <a:p>
            <a:pPr>
              <a:defRPr sz="1225" b="1" i="0" u="none" strike="noStrike" baseline="0">
                <a:solidFill>
                  <a:schemeClr val="tx1"/>
                </a:solidFill>
                <a:latin typeface="Arial"/>
                <a:ea typeface="Arial"/>
                <a:cs typeface="Arial"/>
              </a:defRPr>
            </a:pPr>
            <a:endParaRPr lang="en-US"/>
          </a:p>
        </c:txPr>
        <c:crossAx val="58458880"/>
        <c:crossesAt val="0"/>
        <c:auto val="1"/>
        <c:lblOffset val="100"/>
        <c:baseTimeUnit val="months"/>
        <c:majorUnit val="2"/>
        <c:majorTimeUnit val="years"/>
        <c:minorUnit val="1"/>
        <c:minorTimeUnit val="years"/>
      </c:dateAx>
      <c:valAx>
        <c:axId val="58458880"/>
        <c:scaling>
          <c:orientation val="minMax"/>
          <c:max val="1.2"/>
          <c:min val="0.6000000000000002"/>
        </c:scaling>
        <c:delete val="0"/>
        <c:axPos val="l"/>
        <c:numFmt formatCode="0.00" sourceLinked="0"/>
        <c:majorTickMark val="in"/>
        <c:minorTickMark val="none"/>
        <c:tickLblPos val="nextTo"/>
        <c:spPr>
          <a:ln w="12961">
            <a:solidFill>
              <a:schemeClr val="tx1"/>
            </a:solidFill>
            <a:prstDash val="solid"/>
          </a:ln>
        </c:spPr>
        <c:txPr>
          <a:bodyPr rot="0" vert="horz"/>
          <a:lstStyle/>
          <a:p>
            <a:pPr>
              <a:defRPr sz="1225" b="1" i="0" u="none" strike="noStrike" baseline="0">
                <a:solidFill>
                  <a:schemeClr val="tx1"/>
                </a:solidFill>
                <a:latin typeface="Arial"/>
                <a:ea typeface="Arial"/>
                <a:cs typeface="Arial"/>
              </a:defRPr>
            </a:pPr>
            <a:endParaRPr lang="en-US"/>
          </a:p>
        </c:txPr>
        <c:crossAx val="56753152"/>
        <c:crosses val="autoZero"/>
        <c:crossBetween val="between"/>
        <c:majorUnit val="0.1"/>
        <c:minorUnit val="0.1"/>
      </c:valAx>
      <c:dateAx>
        <c:axId val="58460416"/>
        <c:scaling>
          <c:orientation val="minMax"/>
        </c:scaling>
        <c:delete val="1"/>
        <c:axPos val="b"/>
        <c:numFmt formatCode="m/d/yyyy" sourceLinked="1"/>
        <c:majorTickMark val="out"/>
        <c:minorTickMark val="none"/>
        <c:tickLblPos val="none"/>
        <c:crossAx val="58478592"/>
        <c:crosses val="autoZero"/>
        <c:auto val="1"/>
        <c:lblOffset val="100"/>
        <c:baseTimeUnit val="months"/>
      </c:dateAx>
      <c:valAx>
        <c:axId val="58478592"/>
        <c:scaling>
          <c:orientation val="minMax"/>
          <c:max val="150"/>
          <c:min val="0"/>
        </c:scaling>
        <c:delete val="0"/>
        <c:axPos val="r"/>
        <c:numFmt formatCode="General" sourceLinked="1"/>
        <c:majorTickMark val="in"/>
        <c:minorTickMark val="none"/>
        <c:tickLblPos val="nextTo"/>
        <c:spPr>
          <a:ln w="3240">
            <a:solidFill>
              <a:schemeClr val="tx1"/>
            </a:solidFill>
            <a:prstDash val="solid"/>
          </a:ln>
        </c:spPr>
        <c:txPr>
          <a:bodyPr rot="0" vert="horz"/>
          <a:lstStyle/>
          <a:p>
            <a:pPr>
              <a:defRPr sz="1225" b="1" i="0" u="none" strike="noStrike" baseline="0">
                <a:solidFill>
                  <a:schemeClr val="tx1"/>
                </a:solidFill>
                <a:latin typeface="Arial"/>
                <a:ea typeface="Arial"/>
                <a:cs typeface="Arial"/>
              </a:defRPr>
            </a:pPr>
            <a:endParaRPr lang="en-US"/>
          </a:p>
        </c:txPr>
        <c:crossAx val="58460416"/>
        <c:crosses val="max"/>
        <c:crossBetween val="between"/>
        <c:majorUnit val="25"/>
      </c:valAx>
      <c:spPr>
        <a:noFill/>
        <a:ln w="25923">
          <a:noFill/>
        </a:ln>
      </c:spPr>
    </c:plotArea>
    <c:plotVisOnly val="1"/>
    <c:dispBlanksAs val="span"/>
    <c:showDLblsOverMax val="0"/>
  </c:chart>
  <c:spPr>
    <a:noFill/>
    <a:ln>
      <a:noFill/>
    </a:ln>
  </c:spPr>
  <c:txPr>
    <a:bodyPr/>
    <a:lstStyle/>
    <a:p>
      <a:pPr>
        <a:defRPr sz="1812" b="1" i="0" u="none" strike="noStrike" baseline="0">
          <a:solidFill>
            <a:schemeClr val="tx1"/>
          </a:solidFill>
          <a:latin typeface="Arial"/>
          <a:ea typeface="Arial"/>
          <a:cs typeface="Arial"/>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757575757575774E-2"/>
          <c:y val="3.2051282051282055E-2"/>
          <c:w val="0.90340909090909094"/>
          <c:h val="0.88675213675213649"/>
        </c:manualLayout>
      </c:layout>
      <c:lineChart>
        <c:grouping val="standard"/>
        <c:varyColors val="0"/>
        <c:ser>
          <c:idx val="3"/>
          <c:order val="0"/>
          <c:tx>
            <c:strRef>
              <c:f>Sheet1!$B$1</c:f>
              <c:strCache>
                <c:ptCount val="1"/>
                <c:pt idx="0">
                  <c:v>exports</c:v>
                </c:pt>
              </c:strCache>
            </c:strRef>
          </c:tx>
          <c:spPr>
            <a:ln w="25920">
              <a:solidFill>
                <a:srgbClr val="008000"/>
              </a:solidFill>
              <a:prstDash val="solid"/>
            </a:ln>
          </c:spPr>
          <c:marker>
            <c:symbol val="none"/>
          </c:marker>
          <c:cat>
            <c:numRef>
              <c:f>Sheet1!$A$2:$A$157</c:f>
              <c:numCache>
                <c:formatCode>m/d/yyyy</c:formatCode>
                <c:ptCount val="156"/>
                <c:pt idx="0">
                  <c:v>37987</c:v>
                </c:pt>
                <c:pt idx="1">
                  <c:v>38018</c:v>
                </c:pt>
                <c:pt idx="2">
                  <c:v>38047</c:v>
                </c:pt>
                <c:pt idx="3">
                  <c:v>38078</c:v>
                </c:pt>
                <c:pt idx="4">
                  <c:v>38108</c:v>
                </c:pt>
                <c:pt idx="5">
                  <c:v>38139</c:v>
                </c:pt>
                <c:pt idx="6">
                  <c:v>38169</c:v>
                </c:pt>
                <c:pt idx="7">
                  <c:v>38200</c:v>
                </c:pt>
                <c:pt idx="8">
                  <c:v>38231</c:v>
                </c:pt>
                <c:pt idx="9">
                  <c:v>38261</c:v>
                </c:pt>
                <c:pt idx="10">
                  <c:v>38292</c:v>
                </c:pt>
                <c:pt idx="11">
                  <c:v>38322</c:v>
                </c:pt>
                <c:pt idx="12">
                  <c:v>38353</c:v>
                </c:pt>
                <c:pt idx="13">
                  <c:v>38384</c:v>
                </c:pt>
                <c:pt idx="14">
                  <c:v>38412</c:v>
                </c:pt>
                <c:pt idx="15">
                  <c:v>38443</c:v>
                </c:pt>
                <c:pt idx="16">
                  <c:v>38473</c:v>
                </c:pt>
                <c:pt idx="17">
                  <c:v>38504</c:v>
                </c:pt>
                <c:pt idx="18">
                  <c:v>38534</c:v>
                </c:pt>
                <c:pt idx="19">
                  <c:v>38565</c:v>
                </c:pt>
                <c:pt idx="20">
                  <c:v>38596</c:v>
                </c:pt>
                <c:pt idx="21">
                  <c:v>38626</c:v>
                </c:pt>
                <c:pt idx="22">
                  <c:v>38657</c:v>
                </c:pt>
                <c:pt idx="23">
                  <c:v>38687</c:v>
                </c:pt>
                <c:pt idx="24">
                  <c:v>38718</c:v>
                </c:pt>
                <c:pt idx="25">
                  <c:v>38749</c:v>
                </c:pt>
                <c:pt idx="26">
                  <c:v>38777</c:v>
                </c:pt>
                <c:pt idx="27">
                  <c:v>38808</c:v>
                </c:pt>
                <c:pt idx="28">
                  <c:v>38838</c:v>
                </c:pt>
                <c:pt idx="29">
                  <c:v>38869</c:v>
                </c:pt>
                <c:pt idx="30">
                  <c:v>38899</c:v>
                </c:pt>
                <c:pt idx="31">
                  <c:v>38930</c:v>
                </c:pt>
                <c:pt idx="32">
                  <c:v>38961</c:v>
                </c:pt>
                <c:pt idx="33">
                  <c:v>38991</c:v>
                </c:pt>
                <c:pt idx="34">
                  <c:v>39022</c:v>
                </c:pt>
                <c:pt idx="35">
                  <c:v>39052</c:v>
                </c:pt>
                <c:pt idx="36">
                  <c:v>39083</c:v>
                </c:pt>
                <c:pt idx="37">
                  <c:v>39114</c:v>
                </c:pt>
                <c:pt idx="38">
                  <c:v>39142</c:v>
                </c:pt>
                <c:pt idx="39">
                  <c:v>39173</c:v>
                </c:pt>
                <c:pt idx="40">
                  <c:v>39203</c:v>
                </c:pt>
                <c:pt idx="41">
                  <c:v>39234</c:v>
                </c:pt>
                <c:pt idx="42">
                  <c:v>39264</c:v>
                </c:pt>
                <c:pt idx="43">
                  <c:v>39295</c:v>
                </c:pt>
                <c:pt idx="44">
                  <c:v>39326</c:v>
                </c:pt>
                <c:pt idx="45">
                  <c:v>39356</c:v>
                </c:pt>
                <c:pt idx="46">
                  <c:v>39387</c:v>
                </c:pt>
                <c:pt idx="47">
                  <c:v>39417</c:v>
                </c:pt>
                <c:pt idx="48">
                  <c:v>39448</c:v>
                </c:pt>
                <c:pt idx="49">
                  <c:v>39479</c:v>
                </c:pt>
                <c:pt idx="50">
                  <c:v>39508</c:v>
                </c:pt>
                <c:pt idx="51">
                  <c:v>39539</c:v>
                </c:pt>
                <c:pt idx="52">
                  <c:v>39569</c:v>
                </c:pt>
                <c:pt idx="53">
                  <c:v>39600</c:v>
                </c:pt>
                <c:pt idx="54">
                  <c:v>39630</c:v>
                </c:pt>
                <c:pt idx="55">
                  <c:v>39661</c:v>
                </c:pt>
                <c:pt idx="56">
                  <c:v>39692</c:v>
                </c:pt>
                <c:pt idx="57">
                  <c:v>39722</c:v>
                </c:pt>
                <c:pt idx="58">
                  <c:v>39753</c:v>
                </c:pt>
                <c:pt idx="59">
                  <c:v>39783</c:v>
                </c:pt>
                <c:pt idx="60">
                  <c:v>39814</c:v>
                </c:pt>
                <c:pt idx="61">
                  <c:v>39845</c:v>
                </c:pt>
                <c:pt idx="62">
                  <c:v>39873</c:v>
                </c:pt>
                <c:pt idx="63">
                  <c:v>39904</c:v>
                </c:pt>
                <c:pt idx="64">
                  <c:v>39934</c:v>
                </c:pt>
                <c:pt idx="65">
                  <c:v>39965</c:v>
                </c:pt>
                <c:pt idx="66">
                  <c:v>39995</c:v>
                </c:pt>
                <c:pt idx="67">
                  <c:v>40026</c:v>
                </c:pt>
                <c:pt idx="68">
                  <c:v>40057</c:v>
                </c:pt>
                <c:pt idx="69">
                  <c:v>40087</c:v>
                </c:pt>
                <c:pt idx="70">
                  <c:v>40118</c:v>
                </c:pt>
                <c:pt idx="71">
                  <c:v>40148</c:v>
                </c:pt>
                <c:pt idx="72">
                  <c:v>40179</c:v>
                </c:pt>
                <c:pt idx="73">
                  <c:v>40210</c:v>
                </c:pt>
                <c:pt idx="74">
                  <c:v>40238</c:v>
                </c:pt>
                <c:pt idx="75">
                  <c:v>40269</c:v>
                </c:pt>
                <c:pt idx="76">
                  <c:v>40299</c:v>
                </c:pt>
                <c:pt idx="77">
                  <c:v>40330</c:v>
                </c:pt>
                <c:pt idx="78">
                  <c:v>40360</c:v>
                </c:pt>
                <c:pt idx="79">
                  <c:v>40391</c:v>
                </c:pt>
                <c:pt idx="80">
                  <c:v>40422</c:v>
                </c:pt>
                <c:pt idx="81">
                  <c:v>40452</c:v>
                </c:pt>
                <c:pt idx="82">
                  <c:v>40483</c:v>
                </c:pt>
                <c:pt idx="83">
                  <c:v>40513</c:v>
                </c:pt>
                <c:pt idx="84">
                  <c:v>40544</c:v>
                </c:pt>
                <c:pt idx="85">
                  <c:v>40575</c:v>
                </c:pt>
                <c:pt idx="86">
                  <c:v>40603</c:v>
                </c:pt>
                <c:pt idx="87">
                  <c:v>40634</c:v>
                </c:pt>
                <c:pt idx="88">
                  <c:v>40664</c:v>
                </c:pt>
                <c:pt idx="89">
                  <c:v>40695</c:v>
                </c:pt>
                <c:pt idx="90">
                  <c:v>40725</c:v>
                </c:pt>
                <c:pt idx="91">
                  <c:v>40756</c:v>
                </c:pt>
                <c:pt idx="92">
                  <c:v>40787</c:v>
                </c:pt>
                <c:pt idx="93">
                  <c:v>40817</c:v>
                </c:pt>
                <c:pt idx="94">
                  <c:v>40848</c:v>
                </c:pt>
                <c:pt idx="95">
                  <c:v>40878</c:v>
                </c:pt>
                <c:pt idx="96">
                  <c:v>40909</c:v>
                </c:pt>
                <c:pt idx="97">
                  <c:v>40940</c:v>
                </c:pt>
                <c:pt idx="98">
                  <c:v>40969</c:v>
                </c:pt>
                <c:pt idx="99">
                  <c:v>41000</c:v>
                </c:pt>
                <c:pt idx="100">
                  <c:v>41030</c:v>
                </c:pt>
                <c:pt idx="101">
                  <c:v>41061</c:v>
                </c:pt>
                <c:pt idx="102">
                  <c:v>41091</c:v>
                </c:pt>
                <c:pt idx="103">
                  <c:v>41122</c:v>
                </c:pt>
                <c:pt idx="104">
                  <c:v>41153</c:v>
                </c:pt>
                <c:pt idx="105">
                  <c:v>41183</c:v>
                </c:pt>
                <c:pt idx="106">
                  <c:v>41214</c:v>
                </c:pt>
                <c:pt idx="107">
                  <c:v>41244</c:v>
                </c:pt>
                <c:pt idx="108">
                  <c:v>41275</c:v>
                </c:pt>
                <c:pt idx="109">
                  <c:v>41306</c:v>
                </c:pt>
                <c:pt idx="110">
                  <c:v>41334</c:v>
                </c:pt>
                <c:pt idx="111">
                  <c:v>41365</c:v>
                </c:pt>
                <c:pt idx="112">
                  <c:v>41395</c:v>
                </c:pt>
                <c:pt idx="113">
                  <c:v>41426</c:v>
                </c:pt>
                <c:pt idx="114">
                  <c:v>41456</c:v>
                </c:pt>
                <c:pt idx="115">
                  <c:v>41487</c:v>
                </c:pt>
                <c:pt idx="116">
                  <c:v>41518</c:v>
                </c:pt>
                <c:pt idx="117">
                  <c:v>41548</c:v>
                </c:pt>
                <c:pt idx="118">
                  <c:v>41579</c:v>
                </c:pt>
                <c:pt idx="119">
                  <c:v>41609</c:v>
                </c:pt>
                <c:pt idx="120">
                  <c:v>41640</c:v>
                </c:pt>
                <c:pt idx="121">
                  <c:v>41671</c:v>
                </c:pt>
                <c:pt idx="122">
                  <c:v>41699</c:v>
                </c:pt>
                <c:pt idx="123">
                  <c:v>41730</c:v>
                </c:pt>
                <c:pt idx="124">
                  <c:v>41760</c:v>
                </c:pt>
                <c:pt idx="125">
                  <c:v>41791</c:v>
                </c:pt>
                <c:pt idx="126">
                  <c:v>41821</c:v>
                </c:pt>
                <c:pt idx="127">
                  <c:v>41852</c:v>
                </c:pt>
                <c:pt idx="128">
                  <c:v>41883</c:v>
                </c:pt>
                <c:pt idx="129">
                  <c:v>41913</c:v>
                </c:pt>
                <c:pt idx="130">
                  <c:v>41944</c:v>
                </c:pt>
                <c:pt idx="131">
                  <c:v>41974</c:v>
                </c:pt>
                <c:pt idx="132">
                  <c:v>42005</c:v>
                </c:pt>
                <c:pt idx="133">
                  <c:v>42036</c:v>
                </c:pt>
                <c:pt idx="134">
                  <c:v>42064</c:v>
                </c:pt>
                <c:pt idx="135">
                  <c:v>42095</c:v>
                </c:pt>
                <c:pt idx="136">
                  <c:v>42125</c:v>
                </c:pt>
                <c:pt idx="137">
                  <c:v>42156</c:v>
                </c:pt>
                <c:pt idx="138">
                  <c:v>42186</c:v>
                </c:pt>
                <c:pt idx="139">
                  <c:v>42217</c:v>
                </c:pt>
                <c:pt idx="140">
                  <c:v>42248</c:v>
                </c:pt>
                <c:pt idx="141">
                  <c:v>42278</c:v>
                </c:pt>
                <c:pt idx="142">
                  <c:v>42309</c:v>
                </c:pt>
                <c:pt idx="143">
                  <c:v>42339</c:v>
                </c:pt>
                <c:pt idx="144">
                  <c:v>42370</c:v>
                </c:pt>
                <c:pt idx="145">
                  <c:v>42401</c:v>
                </c:pt>
                <c:pt idx="146">
                  <c:v>42430</c:v>
                </c:pt>
                <c:pt idx="147">
                  <c:v>42461</c:v>
                </c:pt>
                <c:pt idx="148">
                  <c:v>42491</c:v>
                </c:pt>
                <c:pt idx="149">
                  <c:v>42522</c:v>
                </c:pt>
                <c:pt idx="150">
                  <c:v>42552</c:v>
                </c:pt>
                <c:pt idx="151">
                  <c:v>42583</c:v>
                </c:pt>
                <c:pt idx="152">
                  <c:v>42614</c:v>
                </c:pt>
                <c:pt idx="153">
                  <c:v>42644</c:v>
                </c:pt>
                <c:pt idx="154">
                  <c:v>42675</c:v>
                </c:pt>
                <c:pt idx="155">
                  <c:v>42705</c:v>
                </c:pt>
              </c:numCache>
            </c:numRef>
          </c:cat>
          <c:val>
            <c:numRef>
              <c:f>Sheet1!$B$2:$B$157</c:f>
              <c:numCache>
                <c:formatCode>General</c:formatCode>
                <c:ptCount val="156"/>
                <c:pt idx="0">
                  <c:v>-5.0999999999999996</c:v>
                </c:pt>
                <c:pt idx="1">
                  <c:v>4</c:v>
                </c:pt>
                <c:pt idx="2">
                  <c:v>8.3000000000000007</c:v>
                </c:pt>
                <c:pt idx="3">
                  <c:v>11.1</c:v>
                </c:pt>
                <c:pt idx="4">
                  <c:v>7.2</c:v>
                </c:pt>
                <c:pt idx="5">
                  <c:v>12.4</c:v>
                </c:pt>
                <c:pt idx="6">
                  <c:v>12.8</c:v>
                </c:pt>
                <c:pt idx="7">
                  <c:v>15.6</c:v>
                </c:pt>
                <c:pt idx="8">
                  <c:v>1.7</c:v>
                </c:pt>
                <c:pt idx="9">
                  <c:v>6.5</c:v>
                </c:pt>
                <c:pt idx="10">
                  <c:v>3.8</c:v>
                </c:pt>
                <c:pt idx="11">
                  <c:v>3</c:v>
                </c:pt>
                <c:pt idx="12">
                  <c:v>11.9</c:v>
                </c:pt>
                <c:pt idx="13">
                  <c:v>3.7</c:v>
                </c:pt>
                <c:pt idx="14">
                  <c:v>-3</c:v>
                </c:pt>
                <c:pt idx="15">
                  <c:v>-2.4</c:v>
                </c:pt>
                <c:pt idx="16">
                  <c:v>1</c:v>
                </c:pt>
                <c:pt idx="17">
                  <c:v>-2.5</c:v>
                </c:pt>
                <c:pt idx="18">
                  <c:v>-4.5</c:v>
                </c:pt>
                <c:pt idx="19">
                  <c:v>1</c:v>
                </c:pt>
                <c:pt idx="20">
                  <c:v>5.0999999999999996</c:v>
                </c:pt>
                <c:pt idx="21">
                  <c:v>3.7</c:v>
                </c:pt>
                <c:pt idx="22">
                  <c:v>5</c:v>
                </c:pt>
                <c:pt idx="23">
                  <c:v>6.4</c:v>
                </c:pt>
                <c:pt idx="24">
                  <c:v>4</c:v>
                </c:pt>
                <c:pt idx="25">
                  <c:v>-0.1</c:v>
                </c:pt>
                <c:pt idx="26">
                  <c:v>5.3</c:v>
                </c:pt>
                <c:pt idx="27">
                  <c:v>3</c:v>
                </c:pt>
                <c:pt idx="28">
                  <c:v>2.1</c:v>
                </c:pt>
                <c:pt idx="29">
                  <c:v>2.6</c:v>
                </c:pt>
                <c:pt idx="30">
                  <c:v>3.1</c:v>
                </c:pt>
                <c:pt idx="31">
                  <c:v>-1.8</c:v>
                </c:pt>
                <c:pt idx="32">
                  <c:v>-3.8</c:v>
                </c:pt>
                <c:pt idx="33">
                  <c:v>-4.5</c:v>
                </c:pt>
                <c:pt idx="34">
                  <c:v>-2.9</c:v>
                </c:pt>
                <c:pt idx="35">
                  <c:v>3.3</c:v>
                </c:pt>
                <c:pt idx="36">
                  <c:v>1.2</c:v>
                </c:pt>
                <c:pt idx="37">
                  <c:v>1</c:v>
                </c:pt>
                <c:pt idx="38">
                  <c:v>3.7</c:v>
                </c:pt>
                <c:pt idx="39">
                  <c:v>4.7</c:v>
                </c:pt>
                <c:pt idx="40">
                  <c:v>3.7</c:v>
                </c:pt>
                <c:pt idx="41">
                  <c:v>1</c:v>
                </c:pt>
                <c:pt idx="42">
                  <c:v>1.8</c:v>
                </c:pt>
                <c:pt idx="43">
                  <c:v>2.5</c:v>
                </c:pt>
                <c:pt idx="44">
                  <c:v>1</c:v>
                </c:pt>
                <c:pt idx="45">
                  <c:v>1.6</c:v>
                </c:pt>
                <c:pt idx="46">
                  <c:v>1.2</c:v>
                </c:pt>
                <c:pt idx="47">
                  <c:v>-11.7</c:v>
                </c:pt>
                <c:pt idx="48">
                  <c:v>-13</c:v>
                </c:pt>
                <c:pt idx="49">
                  <c:v>-7.3</c:v>
                </c:pt>
                <c:pt idx="50">
                  <c:v>-10.8</c:v>
                </c:pt>
                <c:pt idx="51">
                  <c:v>-12.1</c:v>
                </c:pt>
                <c:pt idx="52">
                  <c:v>-10.1</c:v>
                </c:pt>
                <c:pt idx="53">
                  <c:v>-9.7000000000000011</c:v>
                </c:pt>
                <c:pt idx="54">
                  <c:v>-8.7000000000000011</c:v>
                </c:pt>
                <c:pt idx="55">
                  <c:v>-10.9</c:v>
                </c:pt>
                <c:pt idx="56">
                  <c:v>-9.3000000000000007</c:v>
                </c:pt>
                <c:pt idx="57">
                  <c:v>-10.5</c:v>
                </c:pt>
                <c:pt idx="58">
                  <c:v>-14.3</c:v>
                </c:pt>
                <c:pt idx="59">
                  <c:v>-13.6</c:v>
                </c:pt>
                <c:pt idx="60">
                  <c:v>-21.9</c:v>
                </c:pt>
                <c:pt idx="61">
                  <c:v>-15.9</c:v>
                </c:pt>
                <c:pt idx="62">
                  <c:v>-17.7</c:v>
                </c:pt>
                <c:pt idx="63">
                  <c:v>-19</c:v>
                </c:pt>
                <c:pt idx="64">
                  <c:v>-25.1</c:v>
                </c:pt>
                <c:pt idx="65">
                  <c:v>-25.7</c:v>
                </c:pt>
                <c:pt idx="66">
                  <c:v>-18.899999999999999</c:v>
                </c:pt>
                <c:pt idx="67">
                  <c:v>-18.3</c:v>
                </c:pt>
                <c:pt idx="68">
                  <c:v>-16.100000000000001</c:v>
                </c:pt>
                <c:pt idx="69">
                  <c:v>-13.2</c:v>
                </c:pt>
                <c:pt idx="70">
                  <c:v>-9</c:v>
                </c:pt>
                <c:pt idx="71">
                  <c:v>-2.5</c:v>
                </c:pt>
                <c:pt idx="72">
                  <c:v>11.7</c:v>
                </c:pt>
                <c:pt idx="73">
                  <c:v>1.9000000000000001</c:v>
                </c:pt>
                <c:pt idx="74">
                  <c:v>3</c:v>
                </c:pt>
                <c:pt idx="75">
                  <c:v>9.6</c:v>
                </c:pt>
                <c:pt idx="76">
                  <c:v>17.2</c:v>
                </c:pt>
                <c:pt idx="77">
                  <c:v>22.5</c:v>
                </c:pt>
                <c:pt idx="78">
                  <c:v>9.4</c:v>
                </c:pt>
                <c:pt idx="79">
                  <c:v>18.3</c:v>
                </c:pt>
                <c:pt idx="80">
                  <c:v>12.1</c:v>
                </c:pt>
                <c:pt idx="81">
                  <c:v>9.1</c:v>
                </c:pt>
                <c:pt idx="82">
                  <c:v>7.4</c:v>
                </c:pt>
                <c:pt idx="83">
                  <c:v>6.8</c:v>
                </c:pt>
                <c:pt idx="84">
                  <c:v>8.5</c:v>
                </c:pt>
                <c:pt idx="85">
                  <c:v>2.9</c:v>
                </c:pt>
                <c:pt idx="86">
                  <c:v>4.7</c:v>
                </c:pt>
                <c:pt idx="87">
                  <c:v>0.8</c:v>
                </c:pt>
                <c:pt idx="88">
                  <c:v>0</c:v>
                </c:pt>
                <c:pt idx="89">
                  <c:v>-6</c:v>
                </c:pt>
                <c:pt idx="90">
                  <c:v>6.1</c:v>
                </c:pt>
                <c:pt idx="91">
                  <c:v>1.4</c:v>
                </c:pt>
                <c:pt idx="92">
                  <c:v>2.8</c:v>
                </c:pt>
                <c:pt idx="93">
                  <c:v>2.8</c:v>
                </c:pt>
                <c:pt idx="94">
                  <c:v>3.6</c:v>
                </c:pt>
                <c:pt idx="95">
                  <c:v>7.6</c:v>
                </c:pt>
                <c:pt idx="96">
                  <c:v>4.3</c:v>
                </c:pt>
                <c:pt idx="97">
                  <c:v>5.5</c:v>
                </c:pt>
                <c:pt idx="98">
                  <c:v>3.5</c:v>
                </c:pt>
                <c:pt idx="99">
                  <c:v>3.7</c:v>
                </c:pt>
                <c:pt idx="100">
                  <c:v>6.2</c:v>
                </c:pt>
                <c:pt idx="101">
                  <c:v>10.5</c:v>
                </c:pt>
                <c:pt idx="102">
                  <c:v>-0.9</c:v>
                </c:pt>
                <c:pt idx="103">
                  <c:v>-0.70000000000000018</c:v>
                </c:pt>
                <c:pt idx="104">
                  <c:v>-0.8</c:v>
                </c:pt>
                <c:pt idx="105">
                  <c:v>-0.5</c:v>
                </c:pt>
                <c:pt idx="106">
                  <c:v>1.3</c:v>
                </c:pt>
                <c:pt idx="107">
                  <c:v>-6</c:v>
                </c:pt>
                <c:pt idx="108">
                  <c:v>-3.7</c:v>
                </c:pt>
                <c:pt idx="109">
                  <c:v>-0.5</c:v>
                </c:pt>
                <c:pt idx="110">
                  <c:v>3.2</c:v>
                </c:pt>
                <c:pt idx="111">
                  <c:v>2.5</c:v>
                </c:pt>
                <c:pt idx="112">
                  <c:v>0.1</c:v>
                </c:pt>
                <c:pt idx="113">
                  <c:v>1</c:v>
                </c:pt>
                <c:pt idx="114">
                  <c:v>-1.1000000000000001</c:v>
                </c:pt>
                <c:pt idx="115">
                  <c:v>1.1000000000000001</c:v>
                </c:pt>
                <c:pt idx="116">
                  <c:v>3.4</c:v>
                </c:pt>
                <c:pt idx="117">
                  <c:v>2.6</c:v>
                </c:pt>
                <c:pt idx="118">
                  <c:v>1.5</c:v>
                </c:pt>
                <c:pt idx="119">
                  <c:v>4.0999999999999996</c:v>
                </c:pt>
                <c:pt idx="120">
                  <c:v>-1.5</c:v>
                </c:pt>
                <c:pt idx="121">
                  <c:v>2.5</c:v>
                </c:pt>
                <c:pt idx="122">
                  <c:v>1.6</c:v>
                </c:pt>
                <c:pt idx="123">
                  <c:v>2.5</c:v>
                </c:pt>
                <c:pt idx="124">
                  <c:v>7.1</c:v>
                </c:pt>
                <c:pt idx="125">
                  <c:v>4.3</c:v>
                </c:pt>
                <c:pt idx="126">
                  <c:v>10.1</c:v>
                </c:pt>
                <c:pt idx="127">
                  <c:v>6.5</c:v>
                </c:pt>
                <c:pt idx="128">
                  <c:v>5.3</c:v>
                </c:pt>
                <c:pt idx="129">
                  <c:v>6.7</c:v>
                </c:pt>
                <c:pt idx="130">
                  <c:v>4.7</c:v>
                </c:pt>
                <c:pt idx="131">
                  <c:v>6.6</c:v>
                </c:pt>
                <c:pt idx="132" formatCode="0.0">
                  <c:v>10.515134305126105</c:v>
                </c:pt>
                <c:pt idx="133" formatCode="0.0">
                  <c:v>4.1541863219463924</c:v>
                </c:pt>
                <c:pt idx="134" formatCode="0.0">
                  <c:v>3.6145477396802925</c:v>
                </c:pt>
                <c:pt idx="135" formatCode="0.0">
                  <c:v>1.936459315111525</c:v>
                </c:pt>
                <c:pt idx="136" formatCode="0.0">
                  <c:v>-1.0948544125143578</c:v>
                </c:pt>
                <c:pt idx="137" formatCode="0.0">
                  <c:v>2.8493950614015437</c:v>
                </c:pt>
                <c:pt idx="138" formatCode="0.0">
                  <c:v>4.2701716171862465</c:v>
                </c:pt>
                <c:pt idx="139" formatCode="0.0">
                  <c:v>-0.20832399982079389</c:v>
                </c:pt>
                <c:pt idx="140" formatCode="0.0">
                  <c:v>0.36108831037781186</c:v>
                </c:pt>
                <c:pt idx="141" formatCode="0.0">
                  <c:v>-0.12464801952318652</c:v>
                </c:pt>
                <c:pt idx="142" formatCode="0.0">
                  <c:v>1.8018567123924309</c:v>
                </c:pt>
                <c:pt idx="143" formatCode="0.0">
                  <c:v>3.3398690883358904</c:v>
                </c:pt>
                <c:pt idx="144" formatCode="0.0">
                  <c:v>7.7259231062047906</c:v>
                </c:pt>
                <c:pt idx="145" formatCode="0.0">
                  <c:v>8.3192970745073218</c:v>
                </c:pt>
                <c:pt idx="146" formatCode="0.0">
                  <c:v>2.1291596699177098</c:v>
                </c:pt>
                <c:pt idx="147" formatCode="0.0">
                  <c:v>4.8907620650997234</c:v>
                </c:pt>
                <c:pt idx="148" formatCode="0.0">
                  <c:v>1.2219794759758167</c:v>
                </c:pt>
                <c:pt idx="149" formatCode="0.0">
                  <c:v>-3.3687454263976324</c:v>
                </c:pt>
                <c:pt idx="150" formatCode="0.0">
                  <c:v>-2.9873412306562535</c:v>
                </c:pt>
                <c:pt idx="151" formatCode="0.0">
                  <c:v>0.64722739754726999</c:v>
                </c:pt>
              </c:numCache>
            </c:numRef>
          </c:val>
          <c:smooth val="0"/>
        </c:ser>
        <c:ser>
          <c:idx val="2"/>
          <c:order val="1"/>
          <c:tx>
            <c:strRef>
              <c:f>Sheet1!$C$1</c:f>
              <c:strCache>
                <c:ptCount val="1"/>
              </c:strCache>
            </c:strRef>
          </c:tx>
          <c:spPr>
            <a:ln w="12960">
              <a:solidFill>
                <a:srgbClr val="000000"/>
              </a:solidFill>
              <a:prstDash val="solid"/>
            </a:ln>
          </c:spPr>
          <c:marker>
            <c:symbol val="none"/>
          </c:marker>
          <c:cat>
            <c:numRef>
              <c:f>Sheet1!$A$2:$A$157</c:f>
              <c:numCache>
                <c:formatCode>m/d/yyyy</c:formatCode>
                <c:ptCount val="156"/>
                <c:pt idx="0">
                  <c:v>37987</c:v>
                </c:pt>
                <c:pt idx="1">
                  <c:v>38018</c:v>
                </c:pt>
                <c:pt idx="2">
                  <c:v>38047</c:v>
                </c:pt>
                <c:pt idx="3">
                  <c:v>38078</c:v>
                </c:pt>
                <c:pt idx="4">
                  <c:v>38108</c:v>
                </c:pt>
                <c:pt idx="5">
                  <c:v>38139</c:v>
                </c:pt>
                <c:pt idx="6">
                  <c:v>38169</c:v>
                </c:pt>
                <c:pt idx="7">
                  <c:v>38200</c:v>
                </c:pt>
                <c:pt idx="8">
                  <c:v>38231</c:v>
                </c:pt>
                <c:pt idx="9">
                  <c:v>38261</c:v>
                </c:pt>
                <c:pt idx="10">
                  <c:v>38292</c:v>
                </c:pt>
                <c:pt idx="11">
                  <c:v>38322</c:v>
                </c:pt>
                <c:pt idx="12">
                  <c:v>38353</c:v>
                </c:pt>
                <c:pt idx="13">
                  <c:v>38384</c:v>
                </c:pt>
                <c:pt idx="14">
                  <c:v>38412</c:v>
                </c:pt>
                <c:pt idx="15">
                  <c:v>38443</c:v>
                </c:pt>
                <c:pt idx="16">
                  <c:v>38473</c:v>
                </c:pt>
                <c:pt idx="17">
                  <c:v>38504</c:v>
                </c:pt>
                <c:pt idx="18">
                  <c:v>38534</c:v>
                </c:pt>
                <c:pt idx="19">
                  <c:v>38565</c:v>
                </c:pt>
                <c:pt idx="20">
                  <c:v>38596</c:v>
                </c:pt>
                <c:pt idx="21">
                  <c:v>38626</c:v>
                </c:pt>
                <c:pt idx="22">
                  <c:v>38657</c:v>
                </c:pt>
                <c:pt idx="23">
                  <c:v>38687</c:v>
                </c:pt>
                <c:pt idx="24">
                  <c:v>38718</c:v>
                </c:pt>
                <c:pt idx="25">
                  <c:v>38749</c:v>
                </c:pt>
                <c:pt idx="26">
                  <c:v>38777</c:v>
                </c:pt>
                <c:pt idx="27">
                  <c:v>38808</c:v>
                </c:pt>
                <c:pt idx="28">
                  <c:v>38838</c:v>
                </c:pt>
                <c:pt idx="29">
                  <c:v>38869</c:v>
                </c:pt>
                <c:pt idx="30">
                  <c:v>38899</c:v>
                </c:pt>
                <c:pt idx="31">
                  <c:v>38930</c:v>
                </c:pt>
                <c:pt idx="32">
                  <c:v>38961</c:v>
                </c:pt>
                <c:pt idx="33">
                  <c:v>38991</c:v>
                </c:pt>
                <c:pt idx="34">
                  <c:v>39022</c:v>
                </c:pt>
                <c:pt idx="35">
                  <c:v>39052</c:v>
                </c:pt>
                <c:pt idx="36">
                  <c:v>39083</c:v>
                </c:pt>
                <c:pt idx="37">
                  <c:v>39114</c:v>
                </c:pt>
                <c:pt idx="38">
                  <c:v>39142</c:v>
                </c:pt>
                <c:pt idx="39">
                  <c:v>39173</c:v>
                </c:pt>
                <c:pt idx="40">
                  <c:v>39203</c:v>
                </c:pt>
                <c:pt idx="41">
                  <c:v>39234</c:v>
                </c:pt>
                <c:pt idx="42">
                  <c:v>39264</c:v>
                </c:pt>
                <c:pt idx="43">
                  <c:v>39295</c:v>
                </c:pt>
                <c:pt idx="44">
                  <c:v>39326</c:v>
                </c:pt>
                <c:pt idx="45">
                  <c:v>39356</c:v>
                </c:pt>
                <c:pt idx="46">
                  <c:v>39387</c:v>
                </c:pt>
                <c:pt idx="47">
                  <c:v>39417</c:v>
                </c:pt>
                <c:pt idx="48">
                  <c:v>39448</c:v>
                </c:pt>
                <c:pt idx="49">
                  <c:v>39479</c:v>
                </c:pt>
                <c:pt idx="50">
                  <c:v>39508</c:v>
                </c:pt>
                <c:pt idx="51">
                  <c:v>39539</c:v>
                </c:pt>
                <c:pt idx="52">
                  <c:v>39569</c:v>
                </c:pt>
                <c:pt idx="53">
                  <c:v>39600</c:v>
                </c:pt>
                <c:pt idx="54">
                  <c:v>39630</c:v>
                </c:pt>
                <c:pt idx="55">
                  <c:v>39661</c:v>
                </c:pt>
                <c:pt idx="56">
                  <c:v>39692</c:v>
                </c:pt>
                <c:pt idx="57">
                  <c:v>39722</c:v>
                </c:pt>
                <c:pt idx="58">
                  <c:v>39753</c:v>
                </c:pt>
                <c:pt idx="59">
                  <c:v>39783</c:v>
                </c:pt>
                <c:pt idx="60">
                  <c:v>39814</c:v>
                </c:pt>
                <c:pt idx="61">
                  <c:v>39845</c:v>
                </c:pt>
                <c:pt idx="62">
                  <c:v>39873</c:v>
                </c:pt>
                <c:pt idx="63">
                  <c:v>39904</c:v>
                </c:pt>
                <c:pt idx="64">
                  <c:v>39934</c:v>
                </c:pt>
                <c:pt idx="65">
                  <c:v>39965</c:v>
                </c:pt>
                <c:pt idx="66">
                  <c:v>39995</c:v>
                </c:pt>
                <c:pt idx="67">
                  <c:v>40026</c:v>
                </c:pt>
                <c:pt idx="68">
                  <c:v>40057</c:v>
                </c:pt>
                <c:pt idx="69">
                  <c:v>40087</c:v>
                </c:pt>
                <c:pt idx="70">
                  <c:v>40118</c:v>
                </c:pt>
                <c:pt idx="71">
                  <c:v>40148</c:v>
                </c:pt>
                <c:pt idx="72">
                  <c:v>40179</c:v>
                </c:pt>
                <c:pt idx="73">
                  <c:v>40210</c:v>
                </c:pt>
                <c:pt idx="74">
                  <c:v>40238</c:v>
                </c:pt>
                <c:pt idx="75">
                  <c:v>40269</c:v>
                </c:pt>
                <c:pt idx="76">
                  <c:v>40299</c:v>
                </c:pt>
                <c:pt idx="77">
                  <c:v>40330</c:v>
                </c:pt>
                <c:pt idx="78">
                  <c:v>40360</c:v>
                </c:pt>
                <c:pt idx="79">
                  <c:v>40391</c:v>
                </c:pt>
                <c:pt idx="80">
                  <c:v>40422</c:v>
                </c:pt>
                <c:pt idx="81">
                  <c:v>40452</c:v>
                </c:pt>
                <c:pt idx="82">
                  <c:v>40483</c:v>
                </c:pt>
                <c:pt idx="83">
                  <c:v>40513</c:v>
                </c:pt>
                <c:pt idx="84">
                  <c:v>40544</c:v>
                </c:pt>
                <c:pt idx="85">
                  <c:v>40575</c:v>
                </c:pt>
                <c:pt idx="86">
                  <c:v>40603</c:v>
                </c:pt>
                <c:pt idx="87">
                  <c:v>40634</c:v>
                </c:pt>
                <c:pt idx="88">
                  <c:v>40664</c:v>
                </c:pt>
                <c:pt idx="89">
                  <c:v>40695</c:v>
                </c:pt>
                <c:pt idx="90">
                  <c:v>40725</c:v>
                </c:pt>
                <c:pt idx="91">
                  <c:v>40756</c:v>
                </c:pt>
                <c:pt idx="92">
                  <c:v>40787</c:v>
                </c:pt>
                <c:pt idx="93">
                  <c:v>40817</c:v>
                </c:pt>
                <c:pt idx="94">
                  <c:v>40848</c:v>
                </c:pt>
                <c:pt idx="95">
                  <c:v>40878</c:v>
                </c:pt>
                <c:pt idx="96">
                  <c:v>40909</c:v>
                </c:pt>
                <c:pt idx="97">
                  <c:v>40940</c:v>
                </c:pt>
                <c:pt idx="98">
                  <c:v>40969</c:v>
                </c:pt>
                <c:pt idx="99">
                  <c:v>41000</c:v>
                </c:pt>
                <c:pt idx="100">
                  <c:v>41030</c:v>
                </c:pt>
                <c:pt idx="101">
                  <c:v>41061</c:v>
                </c:pt>
                <c:pt idx="102">
                  <c:v>41091</c:v>
                </c:pt>
                <c:pt idx="103">
                  <c:v>41122</c:v>
                </c:pt>
                <c:pt idx="104">
                  <c:v>41153</c:v>
                </c:pt>
                <c:pt idx="105">
                  <c:v>41183</c:v>
                </c:pt>
                <c:pt idx="106">
                  <c:v>41214</c:v>
                </c:pt>
                <c:pt idx="107">
                  <c:v>41244</c:v>
                </c:pt>
                <c:pt idx="108">
                  <c:v>41275</c:v>
                </c:pt>
                <c:pt idx="109">
                  <c:v>41306</c:v>
                </c:pt>
                <c:pt idx="110">
                  <c:v>41334</c:v>
                </c:pt>
                <c:pt idx="111">
                  <c:v>41365</c:v>
                </c:pt>
                <c:pt idx="112">
                  <c:v>41395</c:v>
                </c:pt>
                <c:pt idx="113">
                  <c:v>41426</c:v>
                </c:pt>
                <c:pt idx="114">
                  <c:v>41456</c:v>
                </c:pt>
                <c:pt idx="115">
                  <c:v>41487</c:v>
                </c:pt>
                <c:pt idx="116">
                  <c:v>41518</c:v>
                </c:pt>
                <c:pt idx="117">
                  <c:v>41548</c:v>
                </c:pt>
                <c:pt idx="118">
                  <c:v>41579</c:v>
                </c:pt>
                <c:pt idx="119">
                  <c:v>41609</c:v>
                </c:pt>
                <c:pt idx="120">
                  <c:v>41640</c:v>
                </c:pt>
                <c:pt idx="121">
                  <c:v>41671</c:v>
                </c:pt>
                <c:pt idx="122">
                  <c:v>41699</c:v>
                </c:pt>
                <c:pt idx="123">
                  <c:v>41730</c:v>
                </c:pt>
                <c:pt idx="124">
                  <c:v>41760</c:v>
                </c:pt>
                <c:pt idx="125">
                  <c:v>41791</c:v>
                </c:pt>
                <c:pt idx="126">
                  <c:v>41821</c:v>
                </c:pt>
                <c:pt idx="127">
                  <c:v>41852</c:v>
                </c:pt>
                <c:pt idx="128">
                  <c:v>41883</c:v>
                </c:pt>
                <c:pt idx="129">
                  <c:v>41913</c:v>
                </c:pt>
                <c:pt idx="130">
                  <c:v>41944</c:v>
                </c:pt>
                <c:pt idx="131">
                  <c:v>41974</c:v>
                </c:pt>
                <c:pt idx="132">
                  <c:v>42005</c:v>
                </c:pt>
                <c:pt idx="133">
                  <c:v>42036</c:v>
                </c:pt>
                <c:pt idx="134">
                  <c:v>42064</c:v>
                </c:pt>
                <c:pt idx="135">
                  <c:v>42095</c:v>
                </c:pt>
                <c:pt idx="136">
                  <c:v>42125</c:v>
                </c:pt>
                <c:pt idx="137">
                  <c:v>42156</c:v>
                </c:pt>
                <c:pt idx="138">
                  <c:v>42186</c:v>
                </c:pt>
                <c:pt idx="139">
                  <c:v>42217</c:v>
                </c:pt>
                <c:pt idx="140">
                  <c:v>42248</c:v>
                </c:pt>
                <c:pt idx="141">
                  <c:v>42278</c:v>
                </c:pt>
                <c:pt idx="142">
                  <c:v>42309</c:v>
                </c:pt>
                <c:pt idx="143">
                  <c:v>42339</c:v>
                </c:pt>
                <c:pt idx="144">
                  <c:v>42370</c:v>
                </c:pt>
                <c:pt idx="145">
                  <c:v>42401</c:v>
                </c:pt>
                <c:pt idx="146">
                  <c:v>42430</c:v>
                </c:pt>
                <c:pt idx="147">
                  <c:v>42461</c:v>
                </c:pt>
                <c:pt idx="148">
                  <c:v>42491</c:v>
                </c:pt>
                <c:pt idx="149">
                  <c:v>42522</c:v>
                </c:pt>
                <c:pt idx="150">
                  <c:v>42552</c:v>
                </c:pt>
                <c:pt idx="151">
                  <c:v>42583</c:v>
                </c:pt>
                <c:pt idx="152">
                  <c:v>42614</c:v>
                </c:pt>
                <c:pt idx="153">
                  <c:v>42644</c:v>
                </c:pt>
                <c:pt idx="154">
                  <c:v>42675</c:v>
                </c:pt>
                <c:pt idx="155">
                  <c:v>42705</c:v>
                </c:pt>
              </c:numCache>
            </c:numRef>
          </c:cat>
          <c:val>
            <c:numRef>
              <c:f>Sheet1!$C$2:$C$157</c:f>
              <c:numCache>
                <c:formatCode>General</c:formatCode>
                <c:ptCount val="156"/>
              </c:numCache>
            </c:numRef>
          </c:val>
          <c:smooth val="0"/>
        </c:ser>
        <c:dLbls>
          <c:showLegendKey val="0"/>
          <c:showVal val="0"/>
          <c:showCatName val="0"/>
          <c:showSerName val="0"/>
          <c:showPercent val="0"/>
          <c:showBubbleSize val="0"/>
        </c:dLbls>
        <c:marker val="1"/>
        <c:smooth val="0"/>
        <c:axId val="70915200"/>
        <c:axId val="70916736"/>
      </c:lineChart>
      <c:dateAx>
        <c:axId val="70915200"/>
        <c:scaling>
          <c:orientation val="minMax"/>
        </c:scaling>
        <c:delete val="0"/>
        <c:axPos val="b"/>
        <c:numFmt formatCode="yy" sourceLinked="0"/>
        <c:majorTickMark val="in"/>
        <c:minorTickMark val="in"/>
        <c:tickLblPos val="low"/>
        <c:spPr>
          <a:ln w="12960">
            <a:solidFill>
              <a:srgbClr val="000000"/>
            </a:solidFill>
            <a:prstDash val="solid"/>
          </a:ln>
        </c:spPr>
        <c:txPr>
          <a:bodyPr rot="0" vert="horz"/>
          <a:lstStyle/>
          <a:p>
            <a:pPr>
              <a:defRPr sz="1225" b="1" i="0" u="none" strike="noStrike" baseline="0">
                <a:solidFill>
                  <a:schemeClr val="tx1"/>
                </a:solidFill>
                <a:latin typeface="Arial"/>
                <a:ea typeface="Arial"/>
                <a:cs typeface="Arial"/>
              </a:defRPr>
            </a:pPr>
            <a:endParaRPr lang="en-US"/>
          </a:p>
        </c:txPr>
        <c:crossAx val="70916736"/>
        <c:crossesAt val="0"/>
        <c:auto val="1"/>
        <c:lblOffset val="100"/>
        <c:baseTimeUnit val="months"/>
        <c:majorUnit val="2"/>
        <c:majorTimeUnit val="years"/>
        <c:minorUnit val="1"/>
        <c:minorTimeUnit val="years"/>
      </c:dateAx>
      <c:valAx>
        <c:axId val="70916736"/>
        <c:scaling>
          <c:orientation val="minMax"/>
          <c:max val="25"/>
          <c:min val="-30"/>
        </c:scaling>
        <c:delete val="0"/>
        <c:axPos val="l"/>
        <c:numFmt formatCode="General" sourceLinked="1"/>
        <c:majorTickMark val="in"/>
        <c:minorTickMark val="none"/>
        <c:tickLblPos val="nextTo"/>
        <c:spPr>
          <a:ln w="12960">
            <a:solidFill>
              <a:schemeClr val="tx1"/>
            </a:solidFill>
            <a:prstDash val="solid"/>
          </a:ln>
        </c:spPr>
        <c:txPr>
          <a:bodyPr rot="0" vert="horz"/>
          <a:lstStyle/>
          <a:p>
            <a:pPr>
              <a:defRPr sz="1225" b="1" i="0" u="none" strike="noStrike" baseline="0">
                <a:solidFill>
                  <a:schemeClr val="tx1"/>
                </a:solidFill>
                <a:latin typeface="Arial"/>
                <a:ea typeface="Arial"/>
                <a:cs typeface="Arial"/>
              </a:defRPr>
            </a:pPr>
            <a:endParaRPr lang="en-US"/>
          </a:p>
        </c:txPr>
        <c:crossAx val="70915200"/>
        <c:crosses val="autoZero"/>
        <c:crossBetween val="between"/>
        <c:majorUnit val="5"/>
        <c:minorUnit val="5"/>
      </c:valAx>
      <c:spPr>
        <a:noFill/>
        <a:ln w="25920">
          <a:noFill/>
        </a:ln>
      </c:spPr>
    </c:plotArea>
    <c:plotVisOnly val="1"/>
    <c:dispBlanksAs val="span"/>
    <c:showDLblsOverMax val="0"/>
  </c:chart>
  <c:spPr>
    <a:noFill/>
    <a:ln>
      <a:noFill/>
    </a:ln>
  </c:spPr>
  <c:txPr>
    <a:bodyPr/>
    <a:lstStyle/>
    <a:p>
      <a:pPr>
        <a:defRPr sz="1811" b="1" i="0" u="none" strike="noStrike" baseline="0">
          <a:solidFill>
            <a:schemeClr val="tx1"/>
          </a:solidFill>
          <a:latin typeface="Arial"/>
          <a:ea typeface="Arial"/>
          <a:cs typeface="Arial"/>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6363636363636362E-2"/>
          <c:y val="2.7472527472527631E-3"/>
          <c:w val="0.93333333333333335"/>
          <c:h val="0.88670523552976965"/>
        </c:manualLayout>
      </c:layout>
      <c:barChart>
        <c:barDir val="col"/>
        <c:grouping val="clustered"/>
        <c:varyColors val="0"/>
        <c:ser>
          <c:idx val="1"/>
          <c:order val="0"/>
          <c:tx>
            <c:strRef>
              <c:f>Sheet1!$B$1</c:f>
              <c:strCache>
                <c:ptCount val="1"/>
                <c:pt idx="0">
                  <c:v>jobs</c:v>
                </c:pt>
              </c:strCache>
            </c:strRef>
          </c:tx>
          <c:spPr>
            <a:solidFill>
              <a:srgbClr val="FF0000"/>
            </a:solidFill>
            <a:ln w="32984">
              <a:noFill/>
            </a:ln>
          </c:spPr>
          <c:invertIfNegative val="0"/>
          <c:dPt>
            <c:idx val="12"/>
            <c:invertIfNegative val="0"/>
            <c:bubble3D val="0"/>
            <c:spPr>
              <a:solidFill>
                <a:srgbClr val="0000FF"/>
              </a:solidFill>
              <a:ln w="32984">
                <a:noFill/>
              </a:ln>
            </c:spPr>
          </c:dPt>
          <c:dPt>
            <c:idx val="13"/>
            <c:invertIfNegative val="0"/>
            <c:bubble3D val="0"/>
            <c:spPr>
              <a:solidFill>
                <a:srgbClr val="0000FF"/>
              </a:solidFill>
              <a:ln w="32984">
                <a:noFill/>
              </a:ln>
            </c:spPr>
          </c:dPt>
          <c:cat>
            <c:strRef>
              <c:f>Sheet1!$A$2:$A$15</c:f>
              <c:strCache>
                <c:ptCount val="14"/>
                <c:pt idx="0">
                  <c:v>04</c:v>
                </c:pt>
                <c:pt idx="1">
                  <c:v>05</c:v>
                </c:pt>
                <c:pt idx="2">
                  <c:v>06</c:v>
                </c:pt>
                <c:pt idx="3">
                  <c:v>07</c:v>
                </c:pt>
                <c:pt idx="4">
                  <c:v>08</c:v>
                </c:pt>
                <c:pt idx="5">
                  <c:v>09</c:v>
                </c:pt>
                <c:pt idx="6">
                  <c:v>10</c:v>
                </c:pt>
                <c:pt idx="7">
                  <c:v>11</c:v>
                </c:pt>
                <c:pt idx="8">
                  <c:v>12</c:v>
                </c:pt>
                <c:pt idx="9">
                  <c:v>13</c:v>
                </c:pt>
                <c:pt idx="10">
                  <c:v>14</c:v>
                </c:pt>
                <c:pt idx="11">
                  <c:v>15</c:v>
                </c:pt>
                <c:pt idx="12">
                  <c:v>16</c:v>
                </c:pt>
                <c:pt idx="13">
                  <c:v>17</c:v>
                </c:pt>
              </c:strCache>
            </c:strRef>
          </c:cat>
          <c:val>
            <c:numRef>
              <c:f>Sheet1!$B$2:$B$15</c:f>
              <c:numCache>
                <c:formatCode>0.00</c:formatCode>
                <c:ptCount val="14"/>
                <c:pt idx="0">
                  <c:v>21.183333333333394</c:v>
                </c:pt>
                <c:pt idx="1">
                  <c:v>17.375</c:v>
                </c:pt>
                <c:pt idx="2">
                  <c:v>22.708333333333332</c:v>
                </c:pt>
                <c:pt idx="3">
                  <c:v>31.108333333333274</c:v>
                </c:pt>
                <c:pt idx="4">
                  <c:v>20.07500000000012</c:v>
                </c:pt>
                <c:pt idx="5">
                  <c:v>-23.550000000000182</c:v>
                </c:pt>
                <c:pt idx="6">
                  <c:v>19.71666666666685</c:v>
                </c:pt>
                <c:pt idx="7">
                  <c:v>21.399999999999938</c:v>
                </c:pt>
                <c:pt idx="8">
                  <c:v>18.083333333333332</c:v>
                </c:pt>
                <c:pt idx="9">
                  <c:v>21.091666666666544</c:v>
                </c:pt>
                <c:pt idx="10">
                  <c:v>9.2583333333335158</c:v>
                </c:pt>
                <c:pt idx="11">
                  <c:v>12.257638888888929</c:v>
                </c:pt>
                <c:pt idx="12">
                  <c:v>9</c:v>
                </c:pt>
                <c:pt idx="13">
                  <c:v>12</c:v>
                </c:pt>
              </c:numCache>
            </c:numRef>
          </c:val>
        </c:ser>
        <c:dLbls>
          <c:showLegendKey val="0"/>
          <c:showVal val="0"/>
          <c:showCatName val="0"/>
          <c:showSerName val="0"/>
          <c:showPercent val="0"/>
          <c:showBubbleSize val="0"/>
        </c:dLbls>
        <c:gapWidth val="50"/>
        <c:overlap val="20"/>
        <c:axId val="70687360"/>
        <c:axId val="70689152"/>
      </c:barChart>
      <c:lineChart>
        <c:grouping val="standard"/>
        <c:varyColors val="0"/>
        <c:ser>
          <c:idx val="0"/>
          <c:order val="1"/>
          <c:tx>
            <c:strRef>
              <c:f>Sheet1!$C$1</c:f>
              <c:strCache>
                <c:ptCount val="1"/>
              </c:strCache>
            </c:strRef>
          </c:tx>
          <c:spPr>
            <a:ln w="28575">
              <a:solidFill>
                <a:schemeClr val="tx1"/>
              </a:solidFill>
              <a:prstDash val="sysDash"/>
            </a:ln>
          </c:spPr>
          <c:marker>
            <c:symbol val="none"/>
          </c:marker>
          <c:cat>
            <c:strRef>
              <c:f>Sheet1!$A$2:$A$15</c:f>
              <c:strCache>
                <c:ptCount val="14"/>
                <c:pt idx="0">
                  <c:v>04</c:v>
                </c:pt>
                <c:pt idx="1">
                  <c:v>05</c:v>
                </c:pt>
                <c:pt idx="2">
                  <c:v>06</c:v>
                </c:pt>
                <c:pt idx="3">
                  <c:v>07</c:v>
                </c:pt>
                <c:pt idx="4">
                  <c:v>08</c:v>
                </c:pt>
                <c:pt idx="5">
                  <c:v>09</c:v>
                </c:pt>
                <c:pt idx="6">
                  <c:v>10</c:v>
                </c:pt>
                <c:pt idx="7">
                  <c:v>11</c:v>
                </c:pt>
                <c:pt idx="8">
                  <c:v>12</c:v>
                </c:pt>
                <c:pt idx="9">
                  <c:v>13</c:v>
                </c:pt>
                <c:pt idx="10">
                  <c:v>14</c:v>
                </c:pt>
                <c:pt idx="11">
                  <c:v>15</c:v>
                </c:pt>
                <c:pt idx="12">
                  <c:v>16</c:v>
                </c:pt>
                <c:pt idx="13">
                  <c:v>17</c:v>
                </c:pt>
              </c:strCache>
            </c:strRef>
          </c:cat>
          <c:val>
            <c:numRef>
              <c:f>Sheet1!$C$2:$C$15</c:f>
              <c:numCache>
                <c:formatCode>0</c:formatCode>
                <c:ptCount val="14"/>
                <c:pt idx="0">
                  <c:v>15.892303240740757</c:v>
                </c:pt>
                <c:pt idx="1">
                  <c:v>15.892303240740757</c:v>
                </c:pt>
                <c:pt idx="2">
                  <c:v>15.892303240740757</c:v>
                </c:pt>
                <c:pt idx="3">
                  <c:v>15.892303240740757</c:v>
                </c:pt>
                <c:pt idx="4">
                  <c:v>15.892303240740757</c:v>
                </c:pt>
                <c:pt idx="5">
                  <c:v>15.892303240740757</c:v>
                </c:pt>
                <c:pt idx="6">
                  <c:v>15.892303240740757</c:v>
                </c:pt>
                <c:pt idx="7">
                  <c:v>15.892303240740757</c:v>
                </c:pt>
                <c:pt idx="8">
                  <c:v>15.892303240740757</c:v>
                </c:pt>
                <c:pt idx="9">
                  <c:v>15.892303240740757</c:v>
                </c:pt>
                <c:pt idx="10">
                  <c:v>15.892303240740757</c:v>
                </c:pt>
                <c:pt idx="11">
                  <c:v>15.892303240740757</c:v>
                </c:pt>
              </c:numCache>
            </c:numRef>
          </c:val>
          <c:smooth val="0"/>
        </c:ser>
        <c:dLbls>
          <c:showLegendKey val="0"/>
          <c:showVal val="0"/>
          <c:showCatName val="0"/>
          <c:showSerName val="0"/>
          <c:showPercent val="0"/>
          <c:showBubbleSize val="0"/>
        </c:dLbls>
        <c:marker val="1"/>
        <c:smooth val="0"/>
        <c:axId val="70687360"/>
        <c:axId val="70689152"/>
      </c:lineChart>
      <c:catAx>
        <c:axId val="70687360"/>
        <c:scaling>
          <c:orientation val="minMax"/>
        </c:scaling>
        <c:delete val="0"/>
        <c:axPos val="b"/>
        <c:numFmt formatCode="yy" sourceLinked="0"/>
        <c:majorTickMark val="in"/>
        <c:minorTickMark val="none"/>
        <c:tickLblPos val="low"/>
        <c:spPr>
          <a:ln w="4123">
            <a:solidFill>
              <a:schemeClr val="tx1"/>
            </a:solidFill>
            <a:prstDash val="solid"/>
          </a:ln>
        </c:spPr>
        <c:txPr>
          <a:bodyPr/>
          <a:lstStyle/>
          <a:p>
            <a:pPr>
              <a:defRPr sz="1200"/>
            </a:pPr>
            <a:endParaRPr lang="en-US"/>
          </a:p>
        </c:txPr>
        <c:crossAx val="70689152"/>
        <c:crosses val="autoZero"/>
        <c:auto val="0"/>
        <c:lblAlgn val="ctr"/>
        <c:lblOffset val="100"/>
        <c:tickLblSkip val="2"/>
        <c:tickMarkSkip val="1"/>
        <c:noMultiLvlLbl val="0"/>
      </c:catAx>
      <c:valAx>
        <c:axId val="70689152"/>
        <c:scaling>
          <c:orientation val="minMax"/>
        </c:scaling>
        <c:delete val="0"/>
        <c:axPos val="l"/>
        <c:numFmt formatCode="0" sourceLinked="0"/>
        <c:majorTickMark val="in"/>
        <c:minorTickMark val="none"/>
        <c:tickLblPos val="nextTo"/>
        <c:spPr>
          <a:ln w="16492">
            <a:solidFill>
              <a:srgbClr val="000000"/>
            </a:solidFill>
            <a:prstDash val="solid"/>
          </a:ln>
        </c:spPr>
        <c:txPr>
          <a:bodyPr rot="0" vert="horz"/>
          <a:lstStyle/>
          <a:p>
            <a:pPr>
              <a:defRPr sz="1169" b="1" i="0" u="none" strike="noStrike" baseline="0">
                <a:solidFill>
                  <a:srgbClr val="000000"/>
                </a:solidFill>
                <a:latin typeface="Arial"/>
                <a:ea typeface="Arial"/>
                <a:cs typeface="Arial"/>
              </a:defRPr>
            </a:pPr>
            <a:endParaRPr lang="en-US"/>
          </a:p>
        </c:txPr>
        <c:crossAx val="70687360"/>
        <c:crosses val="autoZero"/>
        <c:crossBetween val="between"/>
      </c:valAx>
      <c:spPr>
        <a:noFill/>
        <a:ln w="32984">
          <a:noFill/>
        </a:ln>
      </c:spPr>
    </c:plotArea>
    <c:plotVisOnly val="1"/>
    <c:dispBlanksAs val="gap"/>
    <c:showDLblsOverMax val="0"/>
  </c:chart>
  <c:spPr>
    <a:noFill/>
    <a:ln>
      <a:noFill/>
    </a:ln>
  </c:spPr>
  <c:txPr>
    <a:bodyPr/>
    <a:lstStyle/>
    <a:p>
      <a:pPr>
        <a:defRPr sz="2337"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6363636363636362E-2"/>
          <c:y val="2.7472527472527613E-3"/>
          <c:w val="0.93333333333333335"/>
          <c:h val="0.91758241758241754"/>
        </c:manualLayout>
      </c:layout>
      <c:barChart>
        <c:barDir val="col"/>
        <c:grouping val="clustered"/>
        <c:varyColors val="0"/>
        <c:ser>
          <c:idx val="1"/>
          <c:order val="0"/>
          <c:tx>
            <c:strRef>
              <c:f>Sheet1!$B$1</c:f>
              <c:strCache>
                <c:ptCount val="1"/>
                <c:pt idx="0">
                  <c:v>Res</c:v>
                </c:pt>
              </c:strCache>
            </c:strRef>
          </c:tx>
          <c:spPr>
            <a:solidFill>
              <a:srgbClr val="FF0000"/>
            </a:solidFill>
            <a:ln w="32984">
              <a:noFill/>
            </a:ln>
          </c:spPr>
          <c:invertIfNegative val="0"/>
          <c:dPt>
            <c:idx val="12"/>
            <c:invertIfNegative val="0"/>
            <c:bubble3D val="0"/>
            <c:spPr>
              <a:solidFill>
                <a:srgbClr val="0000FF"/>
              </a:solidFill>
              <a:ln w="32984">
                <a:noFill/>
              </a:ln>
            </c:spPr>
          </c:dPt>
          <c:dPt>
            <c:idx val="13"/>
            <c:invertIfNegative val="0"/>
            <c:bubble3D val="0"/>
            <c:spPr>
              <a:solidFill>
                <a:srgbClr val="0000FF"/>
              </a:solidFill>
              <a:ln w="32984">
                <a:noFill/>
              </a:ln>
            </c:spPr>
          </c:dPt>
          <c:cat>
            <c:numRef>
              <c:f>Sheet1!$A$2:$A$15</c:f>
              <c:numCache>
                <c:formatCode>m/d/yyyy</c:formatCode>
                <c:ptCount val="14"/>
                <c:pt idx="0">
                  <c:v>37987</c:v>
                </c:pt>
                <c:pt idx="1">
                  <c:v>38353</c:v>
                </c:pt>
                <c:pt idx="2">
                  <c:v>38718</c:v>
                </c:pt>
                <c:pt idx="3">
                  <c:v>39083</c:v>
                </c:pt>
                <c:pt idx="4">
                  <c:v>39448</c:v>
                </c:pt>
                <c:pt idx="5">
                  <c:v>39814</c:v>
                </c:pt>
                <c:pt idx="6">
                  <c:v>40179</c:v>
                </c:pt>
                <c:pt idx="7">
                  <c:v>40544</c:v>
                </c:pt>
                <c:pt idx="8">
                  <c:v>40909</c:v>
                </c:pt>
                <c:pt idx="9">
                  <c:v>41275</c:v>
                </c:pt>
                <c:pt idx="10">
                  <c:v>41640</c:v>
                </c:pt>
                <c:pt idx="11">
                  <c:v>42005</c:v>
                </c:pt>
                <c:pt idx="12">
                  <c:v>42370</c:v>
                </c:pt>
                <c:pt idx="13">
                  <c:v>42736</c:v>
                </c:pt>
              </c:numCache>
            </c:numRef>
          </c:cat>
          <c:val>
            <c:numRef>
              <c:f>Sheet1!$B$2:$B$15</c:f>
              <c:numCache>
                <c:formatCode>General</c:formatCode>
                <c:ptCount val="14"/>
                <c:pt idx="0">
                  <c:v>3.2009350785957569</c:v>
                </c:pt>
                <c:pt idx="1">
                  <c:v>2.185146936450777</c:v>
                </c:pt>
                <c:pt idx="2">
                  <c:v>6.0198872662375447</c:v>
                </c:pt>
                <c:pt idx="3">
                  <c:v>3.7409720777012323</c:v>
                </c:pt>
                <c:pt idx="4">
                  <c:v>4.2865803140773817</c:v>
                </c:pt>
                <c:pt idx="5">
                  <c:v>2.3085144670255131</c:v>
                </c:pt>
                <c:pt idx="6">
                  <c:v>3.3476566562104848</c:v>
                </c:pt>
                <c:pt idx="7">
                  <c:v>1.5783400340819487</c:v>
                </c:pt>
                <c:pt idx="8">
                  <c:v>2.7346403617484194</c:v>
                </c:pt>
                <c:pt idx="9">
                  <c:v>3.3479726284665334</c:v>
                </c:pt>
                <c:pt idx="10">
                  <c:v>1.0743112360990681</c:v>
                </c:pt>
                <c:pt idx="11">
                  <c:v>2.5650502581418877</c:v>
                </c:pt>
                <c:pt idx="12">
                  <c:v>2.3076452911475975</c:v>
                </c:pt>
                <c:pt idx="13">
                  <c:v>1.6334788948222378</c:v>
                </c:pt>
              </c:numCache>
            </c:numRef>
          </c:val>
        </c:ser>
        <c:dLbls>
          <c:showLegendKey val="0"/>
          <c:showVal val="0"/>
          <c:showCatName val="0"/>
          <c:showSerName val="0"/>
          <c:showPercent val="0"/>
          <c:showBubbleSize val="0"/>
        </c:dLbls>
        <c:gapWidth val="50"/>
        <c:axId val="71255936"/>
        <c:axId val="71257472"/>
      </c:barChart>
      <c:lineChart>
        <c:grouping val="standard"/>
        <c:varyColors val="0"/>
        <c:ser>
          <c:idx val="0"/>
          <c:order val="1"/>
          <c:tx>
            <c:strRef>
              <c:f>Sheet1!$C$1</c:f>
              <c:strCache>
                <c:ptCount val="1"/>
              </c:strCache>
            </c:strRef>
          </c:tx>
          <c:spPr>
            <a:ln w="28575">
              <a:solidFill>
                <a:schemeClr val="tx1"/>
              </a:solidFill>
              <a:prstDash val="sysDash"/>
            </a:ln>
          </c:spPr>
          <c:marker>
            <c:symbol val="none"/>
          </c:marker>
          <c:cat>
            <c:numRef>
              <c:f>Sheet1!$A$2:$A$15</c:f>
              <c:numCache>
                <c:formatCode>m/d/yyyy</c:formatCode>
                <c:ptCount val="14"/>
                <c:pt idx="0">
                  <c:v>37987</c:v>
                </c:pt>
                <c:pt idx="1">
                  <c:v>38353</c:v>
                </c:pt>
                <c:pt idx="2">
                  <c:v>38718</c:v>
                </c:pt>
                <c:pt idx="3">
                  <c:v>39083</c:v>
                </c:pt>
                <c:pt idx="4">
                  <c:v>39448</c:v>
                </c:pt>
                <c:pt idx="5">
                  <c:v>39814</c:v>
                </c:pt>
                <c:pt idx="6">
                  <c:v>40179</c:v>
                </c:pt>
                <c:pt idx="7">
                  <c:v>40544</c:v>
                </c:pt>
                <c:pt idx="8">
                  <c:v>40909</c:v>
                </c:pt>
                <c:pt idx="9">
                  <c:v>41275</c:v>
                </c:pt>
                <c:pt idx="10">
                  <c:v>41640</c:v>
                </c:pt>
                <c:pt idx="11">
                  <c:v>42005</c:v>
                </c:pt>
                <c:pt idx="12">
                  <c:v>42370</c:v>
                </c:pt>
                <c:pt idx="13">
                  <c:v>42736</c:v>
                </c:pt>
              </c:numCache>
            </c:numRef>
          </c:cat>
          <c:val>
            <c:numRef>
              <c:f>Sheet1!$C$2:$C$15</c:f>
              <c:numCache>
                <c:formatCode>0</c:formatCode>
                <c:ptCount val="14"/>
                <c:pt idx="0">
                  <c:v>3</c:v>
                </c:pt>
                <c:pt idx="1">
                  <c:v>3</c:v>
                </c:pt>
                <c:pt idx="2">
                  <c:v>3</c:v>
                </c:pt>
                <c:pt idx="3">
                  <c:v>3</c:v>
                </c:pt>
                <c:pt idx="4">
                  <c:v>3</c:v>
                </c:pt>
                <c:pt idx="5">
                  <c:v>3</c:v>
                </c:pt>
                <c:pt idx="6">
                  <c:v>3</c:v>
                </c:pt>
                <c:pt idx="7">
                  <c:v>3</c:v>
                </c:pt>
                <c:pt idx="8">
                  <c:v>3</c:v>
                </c:pt>
                <c:pt idx="9">
                  <c:v>3</c:v>
                </c:pt>
                <c:pt idx="10">
                  <c:v>3</c:v>
                </c:pt>
                <c:pt idx="11">
                  <c:v>3</c:v>
                </c:pt>
              </c:numCache>
            </c:numRef>
          </c:val>
          <c:smooth val="0"/>
        </c:ser>
        <c:dLbls>
          <c:showLegendKey val="0"/>
          <c:showVal val="0"/>
          <c:showCatName val="0"/>
          <c:showSerName val="0"/>
          <c:showPercent val="0"/>
          <c:showBubbleSize val="0"/>
        </c:dLbls>
        <c:marker val="1"/>
        <c:smooth val="0"/>
        <c:axId val="71255936"/>
        <c:axId val="71257472"/>
      </c:lineChart>
      <c:catAx>
        <c:axId val="71255936"/>
        <c:scaling>
          <c:orientation val="minMax"/>
        </c:scaling>
        <c:delete val="0"/>
        <c:axPos val="b"/>
        <c:numFmt formatCode="yy" sourceLinked="0"/>
        <c:majorTickMark val="in"/>
        <c:minorTickMark val="none"/>
        <c:tickLblPos val="low"/>
        <c:spPr>
          <a:ln w="4123">
            <a:solidFill>
              <a:schemeClr val="tx1"/>
            </a:solidFill>
            <a:prstDash val="solid"/>
          </a:ln>
        </c:spPr>
        <c:txPr>
          <a:bodyPr/>
          <a:lstStyle/>
          <a:p>
            <a:pPr>
              <a:defRPr sz="1200"/>
            </a:pPr>
            <a:endParaRPr lang="en-US"/>
          </a:p>
        </c:txPr>
        <c:crossAx val="71257472"/>
        <c:crosses val="autoZero"/>
        <c:auto val="0"/>
        <c:lblAlgn val="ctr"/>
        <c:lblOffset val="100"/>
        <c:tickLblSkip val="2"/>
        <c:tickMarkSkip val="1"/>
        <c:noMultiLvlLbl val="0"/>
      </c:catAx>
      <c:valAx>
        <c:axId val="71257472"/>
        <c:scaling>
          <c:orientation val="minMax"/>
        </c:scaling>
        <c:delete val="0"/>
        <c:axPos val="l"/>
        <c:numFmt formatCode="0" sourceLinked="0"/>
        <c:majorTickMark val="in"/>
        <c:minorTickMark val="none"/>
        <c:tickLblPos val="nextTo"/>
        <c:spPr>
          <a:ln w="16492">
            <a:solidFill>
              <a:srgbClr val="000000"/>
            </a:solidFill>
            <a:prstDash val="solid"/>
          </a:ln>
        </c:spPr>
        <c:txPr>
          <a:bodyPr rot="0" vert="horz"/>
          <a:lstStyle/>
          <a:p>
            <a:pPr>
              <a:defRPr sz="1169" b="1" i="0" u="none" strike="noStrike" baseline="0">
                <a:solidFill>
                  <a:srgbClr val="000000"/>
                </a:solidFill>
                <a:latin typeface="Arial"/>
                <a:ea typeface="Arial"/>
                <a:cs typeface="Arial"/>
              </a:defRPr>
            </a:pPr>
            <a:endParaRPr lang="en-US"/>
          </a:p>
        </c:txPr>
        <c:crossAx val="71255936"/>
        <c:crosses val="autoZero"/>
        <c:crossBetween val="between"/>
      </c:valAx>
      <c:spPr>
        <a:noFill/>
        <a:ln w="32984">
          <a:noFill/>
        </a:ln>
      </c:spPr>
    </c:plotArea>
    <c:plotVisOnly val="1"/>
    <c:dispBlanksAs val="gap"/>
    <c:showDLblsOverMax val="0"/>
  </c:chart>
  <c:spPr>
    <a:noFill/>
    <a:ln>
      <a:noFill/>
    </a:ln>
  </c:spPr>
  <c:txPr>
    <a:bodyPr/>
    <a:lstStyle/>
    <a:p>
      <a:pPr>
        <a:defRPr sz="2337"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083043631966482E-2"/>
          <c:y val="1.902218042525862E-2"/>
          <c:w val="0.93333333333333335"/>
          <c:h val="0.91758241758241754"/>
        </c:manualLayout>
      </c:layout>
      <c:barChart>
        <c:barDir val="col"/>
        <c:grouping val="clustered"/>
        <c:varyColors val="0"/>
        <c:ser>
          <c:idx val="1"/>
          <c:order val="0"/>
          <c:tx>
            <c:strRef>
              <c:f>Sheet1!$B$1</c:f>
              <c:strCache>
                <c:ptCount val="1"/>
                <c:pt idx="0">
                  <c:v>Res</c:v>
                </c:pt>
              </c:strCache>
            </c:strRef>
          </c:tx>
          <c:spPr>
            <a:solidFill>
              <a:srgbClr val="FF0000"/>
            </a:solidFill>
            <a:ln w="32984">
              <a:noFill/>
            </a:ln>
          </c:spPr>
          <c:invertIfNegative val="0"/>
          <c:dPt>
            <c:idx val="12"/>
            <c:invertIfNegative val="0"/>
            <c:bubble3D val="0"/>
            <c:spPr>
              <a:solidFill>
                <a:srgbClr val="0000FF"/>
              </a:solidFill>
              <a:ln w="32984">
                <a:noFill/>
              </a:ln>
            </c:spPr>
          </c:dPt>
          <c:dPt>
            <c:idx val="13"/>
            <c:invertIfNegative val="0"/>
            <c:bubble3D val="0"/>
            <c:spPr>
              <a:solidFill>
                <a:srgbClr val="0000FF"/>
              </a:solidFill>
              <a:ln w="32984">
                <a:noFill/>
              </a:ln>
            </c:spPr>
          </c:dPt>
          <c:cat>
            <c:numRef>
              <c:f>Sheet1!$A$2:$A$15</c:f>
              <c:numCache>
                <c:formatCode>m/d/yyyy</c:formatCode>
                <c:ptCount val="14"/>
                <c:pt idx="0">
                  <c:v>37987</c:v>
                </c:pt>
                <c:pt idx="1">
                  <c:v>38353</c:v>
                </c:pt>
                <c:pt idx="2">
                  <c:v>38718</c:v>
                </c:pt>
                <c:pt idx="3">
                  <c:v>39083</c:v>
                </c:pt>
                <c:pt idx="4">
                  <c:v>39448</c:v>
                </c:pt>
                <c:pt idx="5">
                  <c:v>39814</c:v>
                </c:pt>
                <c:pt idx="6">
                  <c:v>40179</c:v>
                </c:pt>
                <c:pt idx="7">
                  <c:v>40544</c:v>
                </c:pt>
                <c:pt idx="8">
                  <c:v>40909</c:v>
                </c:pt>
                <c:pt idx="9">
                  <c:v>41275</c:v>
                </c:pt>
                <c:pt idx="10">
                  <c:v>41640</c:v>
                </c:pt>
                <c:pt idx="11">
                  <c:v>42005</c:v>
                </c:pt>
                <c:pt idx="12">
                  <c:v>42370</c:v>
                </c:pt>
                <c:pt idx="13">
                  <c:v>42736</c:v>
                </c:pt>
              </c:numCache>
            </c:numRef>
          </c:cat>
          <c:val>
            <c:numRef>
              <c:f>Sheet1!$B$2:$B$15</c:f>
              <c:numCache>
                <c:formatCode>General</c:formatCode>
                <c:ptCount val="14"/>
                <c:pt idx="0">
                  <c:v>3.0216022537010501</c:v>
                </c:pt>
                <c:pt idx="1">
                  <c:v>3.9314808435541915</c:v>
                </c:pt>
                <c:pt idx="2">
                  <c:v>4.1714022287711483</c:v>
                </c:pt>
                <c:pt idx="3">
                  <c:v>4.382688844652094</c:v>
                </c:pt>
                <c:pt idx="4">
                  <c:v>2.9565908718439005</c:v>
                </c:pt>
                <c:pt idx="5">
                  <c:v>3.0876532254953126E-2</c:v>
                </c:pt>
                <c:pt idx="6">
                  <c:v>3.5725309643426906</c:v>
                </c:pt>
                <c:pt idx="7">
                  <c:v>2.2909909048486554</c:v>
                </c:pt>
                <c:pt idx="8">
                  <c:v>1.9148027300453174</c:v>
                </c:pt>
                <c:pt idx="9">
                  <c:v>2.3977385091051184</c:v>
                </c:pt>
                <c:pt idx="10">
                  <c:v>2.532757755675874</c:v>
                </c:pt>
                <c:pt idx="11">
                  <c:v>1.8810994799971947</c:v>
                </c:pt>
                <c:pt idx="12">
                  <c:v>2.1252094726530446</c:v>
                </c:pt>
                <c:pt idx="13">
                  <c:v>1.7863025303545665</c:v>
                </c:pt>
              </c:numCache>
            </c:numRef>
          </c:val>
        </c:ser>
        <c:dLbls>
          <c:showLegendKey val="0"/>
          <c:showVal val="0"/>
          <c:showCatName val="0"/>
          <c:showSerName val="0"/>
          <c:showPercent val="0"/>
          <c:showBubbleSize val="0"/>
        </c:dLbls>
        <c:gapWidth val="50"/>
        <c:axId val="71349376"/>
        <c:axId val="71350912"/>
      </c:barChart>
      <c:lineChart>
        <c:grouping val="standard"/>
        <c:varyColors val="0"/>
        <c:ser>
          <c:idx val="0"/>
          <c:order val="1"/>
          <c:tx>
            <c:strRef>
              <c:f>Sheet1!$C$1</c:f>
              <c:strCache>
                <c:ptCount val="1"/>
              </c:strCache>
            </c:strRef>
          </c:tx>
          <c:spPr>
            <a:ln w="28575">
              <a:solidFill>
                <a:schemeClr val="tx1"/>
              </a:solidFill>
              <a:prstDash val="sysDash"/>
            </a:ln>
          </c:spPr>
          <c:marker>
            <c:symbol val="none"/>
          </c:marker>
          <c:cat>
            <c:numRef>
              <c:f>Sheet1!$A$2:$A$15</c:f>
              <c:numCache>
                <c:formatCode>m/d/yyyy</c:formatCode>
                <c:ptCount val="14"/>
                <c:pt idx="0">
                  <c:v>37987</c:v>
                </c:pt>
                <c:pt idx="1">
                  <c:v>38353</c:v>
                </c:pt>
                <c:pt idx="2">
                  <c:v>38718</c:v>
                </c:pt>
                <c:pt idx="3">
                  <c:v>39083</c:v>
                </c:pt>
                <c:pt idx="4">
                  <c:v>39448</c:v>
                </c:pt>
                <c:pt idx="5">
                  <c:v>39814</c:v>
                </c:pt>
                <c:pt idx="6">
                  <c:v>40179</c:v>
                </c:pt>
                <c:pt idx="7">
                  <c:v>40544</c:v>
                </c:pt>
                <c:pt idx="8">
                  <c:v>40909</c:v>
                </c:pt>
                <c:pt idx="9">
                  <c:v>41275</c:v>
                </c:pt>
                <c:pt idx="10">
                  <c:v>41640</c:v>
                </c:pt>
                <c:pt idx="11">
                  <c:v>42005</c:v>
                </c:pt>
                <c:pt idx="12">
                  <c:v>42370</c:v>
                </c:pt>
                <c:pt idx="13">
                  <c:v>42736</c:v>
                </c:pt>
              </c:numCache>
            </c:numRef>
          </c:cat>
          <c:val>
            <c:numRef>
              <c:f>Sheet1!$C$2:$C$15</c:f>
              <c:numCache>
                <c:formatCode>0.00</c:formatCode>
                <c:ptCount val="14"/>
                <c:pt idx="0">
                  <c:v>2.75</c:v>
                </c:pt>
                <c:pt idx="1">
                  <c:v>2.75</c:v>
                </c:pt>
                <c:pt idx="2">
                  <c:v>2.75</c:v>
                </c:pt>
                <c:pt idx="3">
                  <c:v>2.75</c:v>
                </c:pt>
                <c:pt idx="4">
                  <c:v>2.75</c:v>
                </c:pt>
                <c:pt idx="5">
                  <c:v>2.75</c:v>
                </c:pt>
                <c:pt idx="6">
                  <c:v>2.75</c:v>
                </c:pt>
                <c:pt idx="7">
                  <c:v>2.75</c:v>
                </c:pt>
                <c:pt idx="8">
                  <c:v>2.75</c:v>
                </c:pt>
                <c:pt idx="9">
                  <c:v>2.75</c:v>
                </c:pt>
                <c:pt idx="10">
                  <c:v>2.75</c:v>
                </c:pt>
                <c:pt idx="11">
                  <c:v>2.75</c:v>
                </c:pt>
              </c:numCache>
            </c:numRef>
          </c:val>
          <c:smooth val="0"/>
        </c:ser>
        <c:dLbls>
          <c:showLegendKey val="0"/>
          <c:showVal val="0"/>
          <c:showCatName val="0"/>
          <c:showSerName val="0"/>
          <c:showPercent val="0"/>
          <c:showBubbleSize val="0"/>
        </c:dLbls>
        <c:marker val="1"/>
        <c:smooth val="0"/>
        <c:axId val="71349376"/>
        <c:axId val="71350912"/>
      </c:lineChart>
      <c:catAx>
        <c:axId val="71349376"/>
        <c:scaling>
          <c:orientation val="minMax"/>
        </c:scaling>
        <c:delete val="0"/>
        <c:axPos val="b"/>
        <c:numFmt formatCode="yy" sourceLinked="0"/>
        <c:majorTickMark val="in"/>
        <c:minorTickMark val="none"/>
        <c:tickLblPos val="low"/>
        <c:spPr>
          <a:ln w="4123">
            <a:solidFill>
              <a:schemeClr val="tx1"/>
            </a:solidFill>
            <a:prstDash val="solid"/>
          </a:ln>
        </c:spPr>
        <c:txPr>
          <a:bodyPr/>
          <a:lstStyle/>
          <a:p>
            <a:pPr>
              <a:defRPr sz="1200"/>
            </a:pPr>
            <a:endParaRPr lang="en-US"/>
          </a:p>
        </c:txPr>
        <c:crossAx val="71350912"/>
        <c:crosses val="autoZero"/>
        <c:auto val="0"/>
        <c:lblAlgn val="ctr"/>
        <c:lblOffset val="100"/>
        <c:tickLblSkip val="2"/>
        <c:tickMarkSkip val="1"/>
        <c:noMultiLvlLbl val="0"/>
      </c:catAx>
      <c:valAx>
        <c:axId val="71350912"/>
        <c:scaling>
          <c:orientation val="minMax"/>
        </c:scaling>
        <c:delete val="0"/>
        <c:axPos val="l"/>
        <c:numFmt formatCode="0.0" sourceLinked="0"/>
        <c:majorTickMark val="in"/>
        <c:minorTickMark val="none"/>
        <c:tickLblPos val="nextTo"/>
        <c:spPr>
          <a:ln w="16492">
            <a:solidFill>
              <a:srgbClr val="000000"/>
            </a:solidFill>
            <a:prstDash val="solid"/>
          </a:ln>
        </c:spPr>
        <c:txPr>
          <a:bodyPr rot="0" vert="horz"/>
          <a:lstStyle/>
          <a:p>
            <a:pPr>
              <a:defRPr sz="1169" b="1" i="0" u="none" strike="noStrike" baseline="0">
                <a:solidFill>
                  <a:srgbClr val="000000"/>
                </a:solidFill>
                <a:latin typeface="Arial"/>
                <a:ea typeface="Arial"/>
                <a:cs typeface="Arial"/>
              </a:defRPr>
            </a:pPr>
            <a:endParaRPr lang="en-US"/>
          </a:p>
        </c:txPr>
        <c:crossAx val="71349376"/>
        <c:crosses val="autoZero"/>
        <c:crossBetween val="between"/>
      </c:valAx>
      <c:spPr>
        <a:noFill/>
        <a:ln w="32984">
          <a:noFill/>
        </a:ln>
      </c:spPr>
    </c:plotArea>
    <c:plotVisOnly val="1"/>
    <c:dispBlanksAs val="gap"/>
    <c:showDLblsOverMax val="0"/>
  </c:chart>
  <c:spPr>
    <a:noFill/>
    <a:ln>
      <a:noFill/>
    </a:ln>
  </c:spPr>
  <c:txPr>
    <a:bodyPr/>
    <a:lstStyle/>
    <a:p>
      <a:pPr>
        <a:defRPr sz="2337"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516093229744736E-2"/>
          <c:y val="3.137254901960785E-2"/>
          <c:w val="0.96559378468368484"/>
          <c:h val="0.84901960784313746"/>
        </c:manualLayout>
      </c:layout>
      <c:barChart>
        <c:barDir val="col"/>
        <c:grouping val="clustered"/>
        <c:varyColors val="0"/>
        <c:ser>
          <c:idx val="1"/>
          <c:order val="0"/>
          <c:tx>
            <c:strRef>
              <c:f>Sheet1!$B$1</c:f>
              <c:strCache>
                <c:ptCount val="1"/>
                <c:pt idx="0">
                  <c:v>2015</c:v>
                </c:pt>
              </c:strCache>
            </c:strRef>
          </c:tx>
          <c:spPr>
            <a:gradFill rotWithShape="0">
              <a:gsLst>
                <a:gs pos="0">
                  <a:srgbClr val="000000">
                    <a:gamma/>
                    <a:shade val="47451"/>
                    <a:invGamma/>
                  </a:srgbClr>
                </a:gs>
                <a:gs pos="50000">
                  <a:srgbClr val="FFFF00"/>
                </a:gs>
                <a:gs pos="100000">
                  <a:srgbClr val="000000">
                    <a:gamma/>
                    <a:shade val="47451"/>
                    <a:invGamma/>
                  </a:srgbClr>
                </a:gs>
              </a:gsLst>
              <a:lin ang="0" scaled="1"/>
            </a:gradFill>
            <a:ln w="23647">
              <a:noFill/>
            </a:ln>
          </c:spPr>
          <c:invertIfNegative val="0"/>
          <c:cat>
            <c:strRef>
              <c:f>Sheet1!$A$2:$A$8</c:f>
              <c:strCache>
                <c:ptCount val="7"/>
                <c:pt idx="0">
                  <c:v>B.C.</c:v>
                </c:pt>
                <c:pt idx="1">
                  <c:v>Alberta</c:v>
                </c:pt>
                <c:pt idx="2">
                  <c:v>Saskatchewan</c:v>
                </c:pt>
                <c:pt idx="3">
                  <c:v>Manitoba</c:v>
                </c:pt>
                <c:pt idx="4">
                  <c:v>Ontario</c:v>
                </c:pt>
                <c:pt idx="5">
                  <c:v>Quebec</c:v>
                </c:pt>
                <c:pt idx="6">
                  <c:v>Atlantic Canada</c:v>
                </c:pt>
              </c:strCache>
            </c:strRef>
          </c:cat>
          <c:val>
            <c:numRef>
              <c:f>Sheet1!$B$2:$B$8</c:f>
              <c:numCache>
                <c:formatCode>General</c:formatCode>
                <c:ptCount val="7"/>
                <c:pt idx="0">
                  <c:v>3</c:v>
                </c:pt>
                <c:pt idx="1">
                  <c:v>-4</c:v>
                </c:pt>
                <c:pt idx="2">
                  <c:v>-1.4</c:v>
                </c:pt>
                <c:pt idx="3">
                  <c:v>2.2999999999999998</c:v>
                </c:pt>
                <c:pt idx="4">
                  <c:v>2.5</c:v>
                </c:pt>
                <c:pt idx="5">
                  <c:v>1.1000000000000001</c:v>
                </c:pt>
                <c:pt idx="6">
                  <c:v>0.3</c:v>
                </c:pt>
              </c:numCache>
            </c:numRef>
          </c:val>
        </c:ser>
        <c:ser>
          <c:idx val="2"/>
          <c:order val="1"/>
          <c:tx>
            <c:strRef>
              <c:f>Sheet1!$C$1</c:f>
              <c:strCache>
                <c:ptCount val="1"/>
                <c:pt idx="0">
                  <c:v>2016f</c:v>
                </c:pt>
              </c:strCache>
            </c:strRef>
          </c:tx>
          <c:spPr>
            <a:gradFill rotWithShape="0">
              <a:gsLst>
                <a:gs pos="0">
                  <a:srgbClr val="010000">
                    <a:gamma/>
                    <a:shade val="59608"/>
                    <a:invGamma/>
                  </a:srgbClr>
                </a:gs>
                <a:gs pos="50000">
                  <a:srgbClr val="FF0000"/>
                </a:gs>
                <a:gs pos="100000">
                  <a:srgbClr val="010000">
                    <a:gamma/>
                    <a:shade val="59608"/>
                    <a:invGamma/>
                  </a:srgbClr>
                </a:gs>
              </a:gsLst>
              <a:lin ang="0" scaled="1"/>
            </a:gradFill>
            <a:ln w="23647">
              <a:noFill/>
            </a:ln>
          </c:spPr>
          <c:invertIfNegative val="0"/>
          <c:cat>
            <c:strRef>
              <c:f>Sheet1!$A$2:$A$8</c:f>
              <c:strCache>
                <c:ptCount val="7"/>
                <c:pt idx="0">
                  <c:v>B.C.</c:v>
                </c:pt>
                <c:pt idx="1">
                  <c:v>Alberta</c:v>
                </c:pt>
                <c:pt idx="2">
                  <c:v>Saskatchewan</c:v>
                </c:pt>
                <c:pt idx="3">
                  <c:v>Manitoba</c:v>
                </c:pt>
                <c:pt idx="4">
                  <c:v>Ontario</c:v>
                </c:pt>
                <c:pt idx="5">
                  <c:v>Quebec</c:v>
                </c:pt>
                <c:pt idx="6">
                  <c:v>Atlantic Canada</c:v>
                </c:pt>
              </c:strCache>
            </c:strRef>
          </c:cat>
          <c:val>
            <c:numRef>
              <c:f>Sheet1!$C$2:$C$8</c:f>
              <c:numCache>
                <c:formatCode>General</c:formatCode>
                <c:ptCount val="7"/>
                <c:pt idx="0">
                  <c:v>2.8</c:v>
                </c:pt>
                <c:pt idx="1">
                  <c:v>-2.5</c:v>
                </c:pt>
                <c:pt idx="2">
                  <c:v>-0.5</c:v>
                </c:pt>
                <c:pt idx="3">
                  <c:v>2</c:v>
                </c:pt>
                <c:pt idx="4">
                  <c:v>2.6</c:v>
                </c:pt>
                <c:pt idx="5">
                  <c:v>1.4</c:v>
                </c:pt>
                <c:pt idx="6">
                  <c:v>0.7</c:v>
                </c:pt>
              </c:numCache>
            </c:numRef>
          </c:val>
        </c:ser>
        <c:ser>
          <c:idx val="3"/>
          <c:order val="2"/>
          <c:tx>
            <c:strRef>
              <c:f>Sheet1!$D$1</c:f>
              <c:strCache>
                <c:ptCount val="1"/>
                <c:pt idx="0">
                  <c:v>2017f</c:v>
                </c:pt>
              </c:strCache>
            </c:strRef>
          </c:tx>
          <c:spPr>
            <a:gradFill rotWithShape="0">
              <a:gsLst>
                <a:gs pos="0">
                  <a:srgbClr val="000000">
                    <a:gamma/>
                    <a:shade val="46275"/>
                    <a:invGamma/>
                  </a:srgbClr>
                </a:gs>
                <a:gs pos="50000">
                  <a:srgbClr val="0000FF"/>
                </a:gs>
                <a:gs pos="100000">
                  <a:srgbClr val="000000">
                    <a:gamma/>
                    <a:shade val="46275"/>
                    <a:invGamma/>
                  </a:srgbClr>
                </a:gs>
              </a:gsLst>
              <a:lin ang="0" scaled="1"/>
            </a:gradFill>
            <a:ln w="23647">
              <a:noFill/>
            </a:ln>
          </c:spPr>
          <c:invertIfNegative val="0"/>
          <c:cat>
            <c:strRef>
              <c:f>Sheet1!$A$2:$A$8</c:f>
              <c:strCache>
                <c:ptCount val="7"/>
                <c:pt idx="0">
                  <c:v>B.C.</c:v>
                </c:pt>
                <c:pt idx="1">
                  <c:v>Alberta</c:v>
                </c:pt>
                <c:pt idx="2">
                  <c:v>Saskatchewan</c:v>
                </c:pt>
                <c:pt idx="3">
                  <c:v>Manitoba</c:v>
                </c:pt>
                <c:pt idx="4">
                  <c:v>Ontario</c:v>
                </c:pt>
                <c:pt idx="5">
                  <c:v>Quebec</c:v>
                </c:pt>
                <c:pt idx="6">
                  <c:v>Atlantic Canada</c:v>
                </c:pt>
              </c:strCache>
            </c:strRef>
          </c:cat>
          <c:val>
            <c:numRef>
              <c:f>Sheet1!$D$2:$D$8</c:f>
              <c:numCache>
                <c:formatCode>General</c:formatCode>
                <c:ptCount val="7"/>
                <c:pt idx="0">
                  <c:v>2.5</c:v>
                </c:pt>
                <c:pt idx="1">
                  <c:v>2.1</c:v>
                </c:pt>
                <c:pt idx="2">
                  <c:v>1.7</c:v>
                </c:pt>
                <c:pt idx="3">
                  <c:v>2.1</c:v>
                </c:pt>
                <c:pt idx="4">
                  <c:v>2.2999999999999998</c:v>
                </c:pt>
                <c:pt idx="5">
                  <c:v>1.7</c:v>
                </c:pt>
                <c:pt idx="6">
                  <c:v>1.2</c:v>
                </c:pt>
              </c:numCache>
            </c:numRef>
          </c:val>
        </c:ser>
        <c:dLbls>
          <c:showLegendKey val="0"/>
          <c:showVal val="0"/>
          <c:showCatName val="0"/>
          <c:showSerName val="0"/>
          <c:showPercent val="0"/>
          <c:showBubbleSize val="0"/>
        </c:dLbls>
        <c:gapWidth val="80"/>
        <c:axId val="70978944"/>
        <c:axId val="70980736"/>
      </c:barChart>
      <c:catAx>
        <c:axId val="70978944"/>
        <c:scaling>
          <c:orientation val="minMax"/>
        </c:scaling>
        <c:delete val="0"/>
        <c:axPos val="b"/>
        <c:numFmt formatCode="General" sourceLinked="1"/>
        <c:majorTickMark val="in"/>
        <c:minorTickMark val="none"/>
        <c:tickLblPos val="low"/>
        <c:spPr>
          <a:ln w="11824">
            <a:solidFill>
              <a:schemeClr val="tx1"/>
            </a:solidFill>
            <a:prstDash val="solid"/>
          </a:ln>
        </c:spPr>
        <c:txPr>
          <a:bodyPr rot="0" vert="horz"/>
          <a:lstStyle/>
          <a:p>
            <a:pPr>
              <a:defRPr sz="1210" b="1" i="0" u="none" strike="noStrike" baseline="0">
                <a:solidFill>
                  <a:schemeClr val="tx1"/>
                </a:solidFill>
                <a:latin typeface="Arial"/>
                <a:ea typeface="Arial"/>
                <a:cs typeface="Arial"/>
              </a:defRPr>
            </a:pPr>
            <a:endParaRPr lang="en-US"/>
          </a:p>
        </c:txPr>
        <c:crossAx val="70980736"/>
        <c:crosses val="autoZero"/>
        <c:auto val="1"/>
        <c:lblAlgn val="ctr"/>
        <c:lblOffset val="100"/>
        <c:tickLblSkip val="1"/>
        <c:tickMarkSkip val="1"/>
        <c:noMultiLvlLbl val="0"/>
      </c:catAx>
      <c:valAx>
        <c:axId val="70980736"/>
        <c:scaling>
          <c:orientation val="minMax"/>
          <c:max val="4"/>
        </c:scaling>
        <c:delete val="0"/>
        <c:axPos val="l"/>
        <c:numFmt formatCode="#,##0" sourceLinked="0"/>
        <c:majorTickMark val="in"/>
        <c:minorTickMark val="none"/>
        <c:tickLblPos val="nextTo"/>
        <c:spPr>
          <a:ln w="11824">
            <a:solidFill>
              <a:schemeClr val="tx1"/>
            </a:solidFill>
            <a:prstDash val="solid"/>
          </a:ln>
        </c:spPr>
        <c:txPr>
          <a:bodyPr rot="0" vert="horz"/>
          <a:lstStyle/>
          <a:p>
            <a:pPr>
              <a:defRPr sz="1210" b="1" i="0" u="none" strike="noStrike" baseline="0">
                <a:solidFill>
                  <a:schemeClr val="tx1"/>
                </a:solidFill>
                <a:latin typeface="Arial"/>
                <a:ea typeface="Arial"/>
                <a:cs typeface="Arial"/>
              </a:defRPr>
            </a:pPr>
            <a:endParaRPr lang="en-US"/>
          </a:p>
        </c:txPr>
        <c:crossAx val="70978944"/>
        <c:crosses val="autoZero"/>
        <c:crossBetween val="between"/>
        <c:majorUnit val="1"/>
      </c:valAx>
      <c:spPr>
        <a:noFill/>
        <a:ln w="23647">
          <a:noFill/>
        </a:ln>
      </c:spPr>
    </c:plotArea>
    <c:legend>
      <c:legendPos val="r"/>
      <c:legendEntry>
        <c:idx val="1"/>
        <c:txPr>
          <a:bodyPr/>
          <a:lstStyle/>
          <a:p>
            <a:pPr>
              <a:defRPr sz="1196" b="1" i="0" u="none" strike="noStrike" baseline="0">
                <a:solidFill>
                  <a:schemeClr val="tx1"/>
                </a:solidFill>
                <a:latin typeface="Arial"/>
                <a:ea typeface="Arial"/>
                <a:cs typeface="Arial"/>
              </a:defRPr>
            </a:pPr>
            <a:endParaRPr lang="en-US"/>
          </a:p>
        </c:txPr>
      </c:legendEntry>
      <c:layout>
        <c:manualLayout>
          <c:xMode val="edge"/>
          <c:yMode val="edge"/>
          <c:x val="0.8690344062153168"/>
          <c:y val="7.8431372549019607E-2"/>
          <c:w val="8.7680355160932338E-2"/>
          <c:h val="0.16078431372549026"/>
        </c:manualLayout>
      </c:layout>
      <c:overlay val="0"/>
      <c:spPr>
        <a:noFill/>
        <a:ln w="23647">
          <a:noFill/>
        </a:ln>
      </c:spPr>
      <c:txPr>
        <a:bodyPr/>
        <a:lstStyle/>
        <a:p>
          <a:pPr>
            <a:defRPr sz="1196" b="1" i="0" u="none" strike="noStrike" baseline="0">
              <a:solidFill>
                <a:schemeClr val="tx1"/>
              </a:solidFill>
              <a:latin typeface="Arial"/>
              <a:ea typeface="Arial"/>
              <a:cs typeface="Arial"/>
            </a:defRPr>
          </a:pPr>
          <a:endParaRPr lang="en-US"/>
        </a:p>
      </c:txPr>
    </c:legend>
    <c:plotVisOnly val="1"/>
    <c:dispBlanksAs val="span"/>
    <c:showDLblsOverMax val="0"/>
  </c:chart>
  <c:spPr>
    <a:noFill/>
    <a:ln>
      <a:noFill/>
    </a:ln>
  </c:spPr>
  <c:txPr>
    <a:bodyPr/>
    <a:lstStyle/>
    <a:p>
      <a:pPr>
        <a:defRPr sz="1839" b="1" i="0" u="none" strike="noStrike" baseline="0">
          <a:solidFill>
            <a:schemeClr val="tx1"/>
          </a:solidFill>
          <a:latin typeface="AGaramond RegularSC"/>
          <a:ea typeface="AGaramond RegularSC"/>
          <a:cs typeface="AGaramond RegularSC"/>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202099737532795"/>
          <c:y val="3.3195020746887967E-2"/>
          <c:w val="0.84953455818022749"/>
          <c:h val="0.89004149377593367"/>
        </c:manualLayout>
      </c:layout>
      <c:lineChart>
        <c:grouping val="standard"/>
        <c:varyColors val="0"/>
        <c:ser>
          <c:idx val="4"/>
          <c:order val="0"/>
          <c:tx>
            <c:strRef>
              <c:f>Sheet1!$B$1</c:f>
              <c:strCache>
                <c:ptCount val="1"/>
                <c:pt idx="0">
                  <c:v>New Construction</c:v>
                </c:pt>
              </c:strCache>
            </c:strRef>
          </c:tx>
          <c:spPr>
            <a:ln w="38070">
              <a:solidFill>
                <a:srgbClr val="0000FF"/>
              </a:solidFill>
              <a:prstDash val="sysDash"/>
            </a:ln>
          </c:spPr>
          <c:marker>
            <c:symbol val="none"/>
          </c:marker>
          <c:cat>
            <c:numRef>
              <c:f>Sheet1!$A$2:$A$500</c:f>
              <c:numCache>
                <c:formatCode>m/d/yyyy</c:formatCode>
                <c:ptCount val="499"/>
                <c:pt idx="0">
                  <c:v>36526</c:v>
                </c:pt>
                <c:pt idx="1">
                  <c:v>36617</c:v>
                </c:pt>
                <c:pt idx="2">
                  <c:v>36708</c:v>
                </c:pt>
                <c:pt idx="3">
                  <c:v>36800</c:v>
                </c:pt>
                <c:pt idx="4">
                  <c:v>36892</c:v>
                </c:pt>
                <c:pt idx="5">
                  <c:v>36982</c:v>
                </c:pt>
                <c:pt idx="6">
                  <c:v>37073</c:v>
                </c:pt>
                <c:pt idx="7">
                  <c:v>37165</c:v>
                </c:pt>
                <c:pt idx="8">
                  <c:v>37257</c:v>
                </c:pt>
                <c:pt idx="9">
                  <c:v>37347</c:v>
                </c:pt>
                <c:pt idx="10">
                  <c:v>37438</c:v>
                </c:pt>
                <c:pt idx="11">
                  <c:v>37530</c:v>
                </c:pt>
                <c:pt idx="12">
                  <c:v>37622</c:v>
                </c:pt>
                <c:pt idx="13">
                  <c:v>37712</c:v>
                </c:pt>
                <c:pt idx="14">
                  <c:v>37803</c:v>
                </c:pt>
                <c:pt idx="15">
                  <c:v>37895</c:v>
                </c:pt>
                <c:pt idx="16">
                  <c:v>37987</c:v>
                </c:pt>
                <c:pt idx="17">
                  <c:v>38078</c:v>
                </c:pt>
                <c:pt idx="18">
                  <c:v>38169</c:v>
                </c:pt>
                <c:pt idx="19">
                  <c:v>38261</c:v>
                </c:pt>
                <c:pt idx="20">
                  <c:v>38353</c:v>
                </c:pt>
                <c:pt idx="21">
                  <c:v>38443</c:v>
                </c:pt>
                <c:pt idx="22">
                  <c:v>38534</c:v>
                </c:pt>
                <c:pt idx="23">
                  <c:v>38626</c:v>
                </c:pt>
                <c:pt idx="24">
                  <c:v>38718</c:v>
                </c:pt>
                <c:pt idx="25">
                  <c:v>38808</c:v>
                </c:pt>
                <c:pt idx="26">
                  <c:v>38899</c:v>
                </c:pt>
                <c:pt idx="27">
                  <c:v>38991</c:v>
                </c:pt>
                <c:pt idx="28">
                  <c:v>39083</c:v>
                </c:pt>
                <c:pt idx="29">
                  <c:v>39173</c:v>
                </c:pt>
                <c:pt idx="30">
                  <c:v>39264</c:v>
                </c:pt>
                <c:pt idx="31">
                  <c:v>39356</c:v>
                </c:pt>
                <c:pt idx="32">
                  <c:v>39448</c:v>
                </c:pt>
                <c:pt idx="33">
                  <c:v>39539</c:v>
                </c:pt>
                <c:pt idx="34">
                  <c:v>39630</c:v>
                </c:pt>
                <c:pt idx="35">
                  <c:v>39722</c:v>
                </c:pt>
                <c:pt idx="36">
                  <c:v>39814</c:v>
                </c:pt>
                <c:pt idx="37">
                  <c:v>39904</c:v>
                </c:pt>
                <c:pt idx="38">
                  <c:v>39995</c:v>
                </c:pt>
                <c:pt idx="39">
                  <c:v>40087</c:v>
                </c:pt>
                <c:pt idx="40">
                  <c:v>40179</c:v>
                </c:pt>
                <c:pt idx="41">
                  <c:v>40269</c:v>
                </c:pt>
                <c:pt idx="42">
                  <c:v>40360</c:v>
                </c:pt>
                <c:pt idx="43">
                  <c:v>40452</c:v>
                </c:pt>
                <c:pt idx="44">
                  <c:v>40544</c:v>
                </c:pt>
                <c:pt idx="45">
                  <c:v>40634</c:v>
                </c:pt>
                <c:pt idx="46">
                  <c:v>40725</c:v>
                </c:pt>
                <c:pt idx="47">
                  <c:v>40817</c:v>
                </c:pt>
                <c:pt idx="48">
                  <c:v>40909</c:v>
                </c:pt>
                <c:pt idx="49">
                  <c:v>41000</c:v>
                </c:pt>
                <c:pt idx="50">
                  <c:v>41091</c:v>
                </c:pt>
                <c:pt idx="51">
                  <c:v>41183</c:v>
                </c:pt>
                <c:pt idx="52">
                  <c:v>41275</c:v>
                </c:pt>
                <c:pt idx="53">
                  <c:v>41365</c:v>
                </c:pt>
                <c:pt idx="54">
                  <c:v>41456</c:v>
                </c:pt>
                <c:pt idx="55">
                  <c:v>41548</c:v>
                </c:pt>
                <c:pt idx="56">
                  <c:v>41640</c:v>
                </c:pt>
                <c:pt idx="57">
                  <c:v>41730</c:v>
                </c:pt>
                <c:pt idx="58">
                  <c:v>41821</c:v>
                </c:pt>
                <c:pt idx="59">
                  <c:v>41913</c:v>
                </c:pt>
                <c:pt idx="60">
                  <c:v>42005</c:v>
                </c:pt>
                <c:pt idx="61">
                  <c:v>42095</c:v>
                </c:pt>
                <c:pt idx="62">
                  <c:v>42186</c:v>
                </c:pt>
                <c:pt idx="63">
                  <c:v>42278</c:v>
                </c:pt>
                <c:pt idx="64">
                  <c:v>42370</c:v>
                </c:pt>
                <c:pt idx="65">
                  <c:v>42461</c:v>
                </c:pt>
              </c:numCache>
            </c:numRef>
          </c:cat>
          <c:val>
            <c:numRef>
              <c:f>Sheet1!$B$2:$B$500</c:f>
              <c:numCache>
                <c:formatCode>General</c:formatCode>
                <c:ptCount val="499"/>
                <c:pt idx="0">
                  <c:v>100</c:v>
                </c:pt>
                <c:pt idx="1">
                  <c:v>100.47831815317639</c:v>
                </c:pt>
                <c:pt idx="2">
                  <c:v>103.88955719768573</c:v>
                </c:pt>
                <c:pt idx="3">
                  <c:v>103.5830898779859</c:v>
                </c:pt>
                <c:pt idx="4">
                  <c:v>106.65062725554219</c:v>
                </c:pt>
                <c:pt idx="5">
                  <c:v>107.74474422867617</c:v>
                </c:pt>
                <c:pt idx="6">
                  <c:v>109.27708082717535</c:v>
                </c:pt>
                <c:pt idx="7">
                  <c:v>114.91378816520594</c:v>
                </c:pt>
                <c:pt idx="8">
                  <c:v>124.44864524259609</c:v>
                </c:pt>
                <c:pt idx="9">
                  <c:v>134.71959672337744</c:v>
                </c:pt>
                <c:pt idx="10">
                  <c:v>140.83175803402645</c:v>
                </c:pt>
                <c:pt idx="11">
                  <c:v>144.12842985621813</c:v>
                </c:pt>
                <c:pt idx="12">
                  <c:v>137.38614882282178</c:v>
                </c:pt>
                <c:pt idx="13">
                  <c:v>133.33906169444921</c:v>
                </c:pt>
                <c:pt idx="14">
                  <c:v>139.54860514406829</c:v>
                </c:pt>
                <c:pt idx="15">
                  <c:v>145.09365870424472</c:v>
                </c:pt>
                <c:pt idx="16">
                  <c:v>150.14034484733918</c:v>
                </c:pt>
                <c:pt idx="17">
                  <c:v>155.41902961562698</c:v>
                </c:pt>
                <c:pt idx="18">
                  <c:v>156.86544079738786</c:v>
                </c:pt>
                <c:pt idx="19">
                  <c:v>157.54997995073609</c:v>
                </c:pt>
                <c:pt idx="20">
                  <c:v>154.1702468923641</c:v>
                </c:pt>
                <c:pt idx="21">
                  <c:v>155.83433579652862</c:v>
                </c:pt>
                <c:pt idx="22">
                  <c:v>152.38586240476599</c:v>
                </c:pt>
                <c:pt idx="23">
                  <c:v>150.42389872257547</c:v>
                </c:pt>
                <c:pt idx="24">
                  <c:v>158.04834736781808</c:v>
                </c:pt>
                <c:pt idx="25">
                  <c:v>157.9824712149854</c:v>
                </c:pt>
                <c:pt idx="26">
                  <c:v>150.48977487540816</c:v>
                </c:pt>
                <c:pt idx="27">
                  <c:v>145.59489030188465</c:v>
                </c:pt>
                <c:pt idx="28">
                  <c:v>149.1894369021023</c:v>
                </c:pt>
                <c:pt idx="29">
                  <c:v>152.87850146073208</c:v>
                </c:pt>
                <c:pt idx="30">
                  <c:v>152.40877584922953</c:v>
                </c:pt>
                <c:pt idx="31">
                  <c:v>151.67554562639629</c:v>
                </c:pt>
                <c:pt idx="32">
                  <c:v>148.93738901300338</c:v>
                </c:pt>
                <c:pt idx="33">
                  <c:v>146.78352523343074</c:v>
                </c:pt>
                <c:pt idx="34">
                  <c:v>143.90788795325656</c:v>
                </c:pt>
                <c:pt idx="35">
                  <c:v>139.61161711634301</c:v>
                </c:pt>
                <c:pt idx="36">
                  <c:v>120.06644898894425</c:v>
                </c:pt>
                <c:pt idx="37">
                  <c:v>111.94363292661969</c:v>
                </c:pt>
                <c:pt idx="38">
                  <c:v>112.48209887151286</c:v>
                </c:pt>
                <c:pt idx="39">
                  <c:v>124.1450421034542</c:v>
                </c:pt>
                <c:pt idx="40">
                  <c:v>136.23188405797103</c:v>
                </c:pt>
                <c:pt idx="41">
                  <c:v>140.88331328406943</c:v>
                </c:pt>
                <c:pt idx="42">
                  <c:v>138.77527639342384</c:v>
                </c:pt>
                <c:pt idx="43">
                  <c:v>132.96671822191669</c:v>
                </c:pt>
                <c:pt idx="44">
                  <c:v>133.09274216646619</c:v>
                </c:pt>
                <c:pt idx="45">
                  <c:v>135.92255255771323</c:v>
                </c:pt>
                <c:pt idx="46">
                  <c:v>140.21882339462678</c:v>
                </c:pt>
                <c:pt idx="47">
                  <c:v>140.5854385060434</c:v>
                </c:pt>
                <c:pt idx="48">
                  <c:v>149.37274445781063</c:v>
                </c:pt>
                <c:pt idx="49">
                  <c:v>153.4398808500888</c:v>
                </c:pt>
                <c:pt idx="50">
                  <c:v>156.28114796356763</c:v>
                </c:pt>
                <c:pt idx="51">
                  <c:v>155.57083118519793</c:v>
                </c:pt>
                <c:pt idx="52">
                  <c:v>151.66408890416452</c:v>
                </c:pt>
                <c:pt idx="53">
                  <c:v>153.03889557197687</c:v>
                </c:pt>
                <c:pt idx="54">
                  <c:v>148.79990834622214</c:v>
                </c:pt>
                <c:pt idx="55">
                  <c:v>150.27782551412042</c:v>
                </c:pt>
                <c:pt idx="56">
                  <c:v>148.61660079051384</c:v>
                </c:pt>
                <c:pt idx="57">
                  <c:v>149.96849401386262</c:v>
                </c:pt>
                <c:pt idx="58">
                  <c:v>152.79830440510972</c:v>
                </c:pt>
                <c:pt idx="59">
                  <c:v>154.0356304061408</c:v>
                </c:pt>
                <c:pt idx="60">
                  <c:v>160.13060663344217</c:v>
                </c:pt>
                <c:pt idx="61">
                  <c:v>153.8523228504325</c:v>
                </c:pt>
                <c:pt idx="62">
                  <c:v>158.80162685455693</c:v>
                </c:pt>
                <c:pt idx="63">
                  <c:v>157.65595463137996</c:v>
                </c:pt>
                <c:pt idx="64">
                  <c:v>161.42521624563213</c:v>
                </c:pt>
                <c:pt idx="65">
                  <c:v>160.62324568940826</c:v>
                </c:pt>
              </c:numCache>
            </c:numRef>
          </c:val>
          <c:smooth val="0"/>
        </c:ser>
        <c:ser>
          <c:idx val="0"/>
          <c:order val="1"/>
          <c:tx>
            <c:strRef>
              <c:f>Sheet1!$C$1</c:f>
              <c:strCache>
                <c:ptCount val="1"/>
                <c:pt idx="0">
                  <c:v>Renovations</c:v>
                </c:pt>
              </c:strCache>
            </c:strRef>
          </c:tx>
          <c:spPr>
            <a:ln w="38070">
              <a:solidFill>
                <a:srgbClr val="FF0000"/>
              </a:solidFill>
              <a:prstDash val="solid"/>
            </a:ln>
          </c:spPr>
          <c:marker>
            <c:symbol val="none"/>
          </c:marker>
          <c:cat>
            <c:numRef>
              <c:f>Sheet1!$A$2:$A$500</c:f>
              <c:numCache>
                <c:formatCode>m/d/yyyy</c:formatCode>
                <c:ptCount val="499"/>
                <c:pt idx="0">
                  <c:v>36526</c:v>
                </c:pt>
                <c:pt idx="1">
                  <c:v>36617</c:v>
                </c:pt>
                <c:pt idx="2">
                  <c:v>36708</c:v>
                </c:pt>
                <c:pt idx="3">
                  <c:v>36800</c:v>
                </c:pt>
                <c:pt idx="4">
                  <c:v>36892</c:v>
                </c:pt>
                <c:pt idx="5">
                  <c:v>36982</c:v>
                </c:pt>
                <c:pt idx="6">
                  <c:v>37073</c:v>
                </c:pt>
                <c:pt idx="7">
                  <c:v>37165</c:v>
                </c:pt>
                <c:pt idx="8">
                  <c:v>37257</c:v>
                </c:pt>
                <c:pt idx="9">
                  <c:v>37347</c:v>
                </c:pt>
                <c:pt idx="10">
                  <c:v>37438</c:v>
                </c:pt>
                <c:pt idx="11">
                  <c:v>37530</c:v>
                </c:pt>
                <c:pt idx="12">
                  <c:v>37622</c:v>
                </c:pt>
                <c:pt idx="13">
                  <c:v>37712</c:v>
                </c:pt>
                <c:pt idx="14">
                  <c:v>37803</c:v>
                </c:pt>
                <c:pt idx="15">
                  <c:v>37895</c:v>
                </c:pt>
                <c:pt idx="16">
                  <c:v>37987</c:v>
                </c:pt>
                <c:pt idx="17">
                  <c:v>38078</c:v>
                </c:pt>
                <c:pt idx="18">
                  <c:v>38169</c:v>
                </c:pt>
                <c:pt idx="19">
                  <c:v>38261</c:v>
                </c:pt>
                <c:pt idx="20">
                  <c:v>38353</c:v>
                </c:pt>
                <c:pt idx="21">
                  <c:v>38443</c:v>
                </c:pt>
                <c:pt idx="22">
                  <c:v>38534</c:v>
                </c:pt>
                <c:pt idx="23">
                  <c:v>38626</c:v>
                </c:pt>
                <c:pt idx="24">
                  <c:v>38718</c:v>
                </c:pt>
                <c:pt idx="25">
                  <c:v>38808</c:v>
                </c:pt>
                <c:pt idx="26">
                  <c:v>38899</c:v>
                </c:pt>
                <c:pt idx="27">
                  <c:v>38991</c:v>
                </c:pt>
                <c:pt idx="28">
                  <c:v>39083</c:v>
                </c:pt>
                <c:pt idx="29">
                  <c:v>39173</c:v>
                </c:pt>
                <c:pt idx="30">
                  <c:v>39264</c:v>
                </c:pt>
                <c:pt idx="31">
                  <c:v>39356</c:v>
                </c:pt>
                <c:pt idx="32">
                  <c:v>39448</c:v>
                </c:pt>
                <c:pt idx="33">
                  <c:v>39539</c:v>
                </c:pt>
                <c:pt idx="34">
                  <c:v>39630</c:v>
                </c:pt>
                <c:pt idx="35">
                  <c:v>39722</c:v>
                </c:pt>
                <c:pt idx="36">
                  <c:v>39814</c:v>
                </c:pt>
                <c:pt idx="37">
                  <c:v>39904</c:v>
                </c:pt>
                <c:pt idx="38">
                  <c:v>39995</c:v>
                </c:pt>
                <c:pt idx="39">
                  <c:v>40087</c:v>
                </c:pt>
                <c:pt idx="40">
                  <c:v>40179</c:v>
                </c:pt>
                <c:pt idx="41">
                  <c:v>40269</c:v>
                </c:pt>
                <c:pt idx="42">
                  <c:v>40360</c:v>
                </c:pt>
                <c:pt idx="43">
                  <c:v>40452</c:v>
                </c:pt>
                <c:pt idx="44">
                  <c:v>40544</c:v>
                </c:pt>
                <c:pt idx="45">
                  <c:v>40634</c:v>
                </c:pt>
                <c:pt idx="46">
                  <c:v>40725</c:v>
                </c:pt>
                <c:pt idx="47">
                  <c:v>40817</c:v>
                </c:pt>
                <c:pt idx="48">
                  <c:v>40909</c:v>
                </c:pt>
                <c:pt idx="49">
                  <c:v>41000</c:v>
                </c:pt>
                <c:pt idx="50">
                  <c:v>41091</c:v>
                </c:pt>
                <c:pt idx="51">
                  <c:v>41183</c:v>
                </c:pt>
                <c:pt idx="52">
                  <c:v>41275</c:v>
                </c:pt>
                <c:pt idx="53">
                  <c:v>41365</c:v>
                </c:pt>
                <c:pt idx="54">
                  <c:v>41456</c:v>
                </c:pt>
                <c:pt idx="55">
                  <c:v>41548</c:v>
                </c:pt>
                <c:pt idx="56">
                  <c:v>41640</c:v>
                </c:pt>
                <c:pt idx="57">
                  <c:v>41730</c:v>
                </c:pt>
                <c:pt idx="58">
                  <c:v>41821</c:v>
                </c:pt>
                <c:pt idx="59">
                  <c:v>41913</c:v>
                </c:pt>
                <c:pt idx="60">
                  <c:v>42005</c:v>
                </c:pt>
                <c:pt idx="61">
                  <c:v>42095</c:v>
                </c:pt>
                <c:pt idx="62">
                  <c:v>42186</c:v>
                </c:pt>
                <c:pt idx="63">
                  <c:v>42278</c:v>
                </c:pt>
                <c:pt idx="64">
                  <c:v>42370</c:v>
                </c:pt>
                <c:pt idx="65">
                  <c:v>42461</c:v>
                </c:pt>
              </c:numCache>
            </c:numRef>
          </c:cat>
          <c:val>
            <c:numRef>
              <c:f>Sheet1!$C$2:$C$500</c:f>
              <c:numCache>
                <c:formatCode>General</c:formatCode>
                <c:ptCount val="499"/>
                <c:pt idx="0">
                  <c:v>100</c:v>
                </c:pt>
                <c:pt idx="1">
                  <c:v>102.73409759561733</c:v>
                </c:pt>
                <c:pt idx="2">
                  <c:v>108.92259308105913</c:v>
                </c:pt>
                <c:pt idx="3">
                  <c:v>115.85167900984072</c:v>
                </c:pt>
                <c:pt idx="4">
                  <c:v>120.90899868114032</c:v>
                </c:pt>
                <c:pt idx="5">
                  <c:v>122.67424165567617</c:v>
                </c:pt>
                <c:pt idx="6">
                  <c:v>125.96124581515673</c:v>
                </c:pt>
                <c:pt idx="7">
                  <c:v>127.68083595414426</c:v>
                </c:pt>
                <c:pt idx="8">
                  <c:v>128.52794968043014</c:v>
                </c:pt>
                <c:pt idx="9">
                  <c:v>129.58810997260829</c:v>
                </c:pt>
                <c:pt idx="10">
                  <c:v>130.39464340062898</c:v>
                </c:pt>
                <c:pt idx="11">
                  <c:v>132.32728010550878</c:v>
                </c:pt>
                <c:pt idx="12">
                  <c:v>136.73531500456528</c:v>
                </c:pt>
                <c:pt idx="13">
                  <c:v>139.16506036319367</c:v>
                </c:pt>
                <c:pt idx="14">
                  <c:v>140.08318961144363</c:v>
                </c:pt>
                <c:pt idx="15">
                  <c:v>140.31652632646851</c:v>
                </c:pt>
                <c:pt idx="16">
                  <c:v>143.97382570761894</c:v>
                </c:pt>
                <c:pt idx="17">
                  <c:v>145.0339859997971</c:v>
                </c:pt>
                <c:pt idx="18">
                  <c:v>149.02100030435224</c:v>
                </c:pt>
                <c:pt idx="19">
                  <c:v>155.95008623313382</c:v>
                </c:pt>
                <c:pt idx="20">
                  <c:v>158.23780054783404</c:v>
                </c:pt>
                <c:pt idx="21">
                  <c:v>161.84437455615299</c:v>
                </c:pt>
                <c:pt idx="22">
                  <c:v>164.51252916708938</c:v>
                </c:pt>
                <c:pt idx="23">
                  <c:v>170.05173988028812</c:v>
                </c:pt>
                <c:pt idx="24">
                  <c:v>172.00973927158364</c:v>
                </c:pt>
                <c:pt idx="25">
                  <c:v>172.90757837070103</c:v>
                </c:pt>
                <c:pt idx="26">
                  <c:v>175.87501268134321</c:v>
                </c:pt>
                <c:pt idx="27">
                  <c:v>181.22653951506544</c:v>
                </c:pt>
                <c:pt idx="28">
                  <c:v>186.97372425687328</c:v>
                </c:pt>
                <c:pt idx="29">
                  <c:v>189.10418991579587</c:v>
                </c:pt>
                <c:pt idx="30">
                  <c:v>191.55929796084001</c:v>
                </c:pt>
                <c:pt idx="31">
                  <c:v>194.60282033072943</c:v>
                </c:pt>
                <c:pt idx="32">
                  <c:v>195.43471644516589</c:v>
                </c:pt>
                <c:pt idx="33">
                  <c:v>193.79121436542559</c:v>
                </c:pt>
                <c:pt idx="34">
                  <c:v>191.11291467992291</c:v>
                </c:pt>
                <c:pt idx="35">
                  <c:v>189.26651110885666</c:v>
                </c:pt>
                <c:pt idx="36">
                  <c:v>189.99695647763011</c:v>
                </c:pt>
                <c:pt idx="37">
                  <c:v>197.3825707618951</c:v>
                </c:pt>
                <c:pt idx="38">
                  <c:v>202.77975043116564</c:v>
                </c:pt>
                <c:pt idx="39">
                  <c:v>212.49873186567919</c:v>
                </c:pt>
                <c:pt idx="40">
                  <c:v>214.58861722633662</c:v>
                </c:pt>
                <c:pt idx="41">
                  <c:v>209.67840113624834</c:v>
                </c:pt>
                <c:pt idx="42">
                  <c:v>208.8667951709445</c:v>
                </c:pt>
                <c:pt idx="43">
                  <c:v>206.63487876635895</c:v>
                </c:pt>
                <c:pt idx="44">
                  <c:v>211.24074261945825</c:v>
                </c:pt>
                <c:pt idx="45">
                  <c:v>212.07263873389471</c:v>
                </c:pt>
                <c:pt idx="46">
                  <c:v>215.15674140204931</c:v>
                </c:pt>
                <c:pt idx="47">
                  <c:v>216.00892766561833</c:v>
                </c:pt>
                <c:pt idx="48">
                  <c:v>217.55097899969567</c:v>
                </c:pt>
                <c:pt idx="49">
                  <c:v>214.62919752460178</c:v>
                </c:pt>
                <c:pt idx="50">
                  <c:v>215.50167393730342</c:v>
                </c:pt>
                <c:pt idx="51">
                  <c:v>216.35386020087248</c:v>
                </c:pt>
                <c:pt idx="52">
                  <c:v>216.19153900781168</c:v>
                </c:pt>
                <c:pt idx="53">
                  <c:v>220.75682256264582</c:v>
                </c:pt>
                <c:pt idx="54">
                  <c:v>221.16262554529777</c:v>
                </c:pt>
                <c:pt idx="55">
                  <c:v>219.35680227249671</c:v>
                </c:pt>
                <c:pt idx="56">
                  <c:v>222.03510195799942</c:v>
                </c:pt>
                <c:pt idx="57">
                  <c:v>227.14821953941362</c:v>
                </c:pt>
                <c:pt idx="58">
                  <c:v>230.61783504108755</c:v>
                </c:pt>
                <c:pt idx="59">
                  <c:v>231.63234249771736</c:v>
                </c:pt>
                <c:pt idx="60">
                  <c:v>231.73379324338032</c:v>
                </c:pt>
                <c:pt idx="61">
                  <c:v>232.22075682256263</c:v>
                </c:pt>
                <c:pt idx="62">
                  <c:v>229.40042609313181</c:v>
                </c:pt>
                <c:pt idx="63">
                  <c:v>229.84680937404889</c:v>
                </c:pt>
                <c:pt idx="64">
                  <c:v>232.52510905955157</c:v>
                </c:pt>
                <c:pt idx="65">
                  <c:v>231.79466369077812</c:v>
                </c:pt>
              </c:numCache>
            </c:numRef>
          </c:val>
          <c:smooth val="0"/>
        </c:ser>
        <c:ser>
          <c:idx val="2"/>
          <c:order val="2"/>
          <c:tx>
            <c:strRef>
              <c:f>Sheet1!$D$1</c:f>
              <c:strCache>
                <c:ptCount val="1"/>
                <c:pt idx="0">
                  <c:v>Home Sales</c:v>
                </c:pt>
              </c:strCache>
            </c:strRef>
          </c:tx>
          <c:spPr>
            <a:ln w="34925" cmpd="sng">
              <a:solidFill>
                <a:schemeClr val="tx1"/>
              </a:solidFill>
              <a:prstDash val="solid"/>
            </a:ln>
          </c:spPr>
          <c:marker>
            <c:symbol val="none"/>
          </c:marker>
          <c:cat>
            <c:numRef>
              <c:f>Sheet1!$A$2:$A$500</c:f>
              <c:numCache>
                <c:formatCode>m/d/yyyy</c:formatCode>
                <c:ptCount val="499"/>
                <c:pt idx="0">
                  <c:v>36526</c:v>
                </c:pt>
                <c:pt idx="1">
                  <c:v>36617</c:v>
                </c:pt>
                <c:pt idx="2">
                  <c:v>36708</c:v>
                </c:pt>
                <c:pt idx="3">
                  <c:v>36800</c:v>
                </c:pt>
                <c:pt idx="4">
                  <c:v>36892</c:v>
                </c:pt>
                <c:pt idx="5">
                  <c:v>36982</c:v>
                </c:pt>
                <c:pt idx="6">
                  <c:v>37073</c:v>
                </c:pt>
                <c:pt idx="7">
                  <c:v>37165</c:v>
                </c:pt>
                <c:pt idx="8">
                  <c:v>37257</c:v>
                </c:pt>
                <c:pt idx="9">
                  <c:v>37347</c:v>
                </c:pt>
                <c:pt idx="10">
                  <c:v>37438</c:v>
                </c:pt>
                <c:pt idx="11">
                  <c:v>37530</c:v>
                </c:pt>
                <c:pt idx="12">
                  <c:v>37622</c:v>
                </c:pt>
                <c:pt idx="13">
                  <c:v>37712</c:v>
                </c:pt>
                <c:pt idx="14">
                  <c:v>37803</c:v>
                </c:pt>
                <c:pt idx="15">
                  <c:v>37895</c:v>
                </c:pt>
                <c:pt idx="16">
                  <c:v>37987</c:v>
                </c:pt>
                <c:pt idx="17">
                  <c:v>38078</c:v>
                </c:pt>
                <c:pt idx="18">
                  <c:v>38169</c:v>
                </c:pt>
                <c:pt idx="19">
                  <c:v>38261</c:v>
                </c:pt>
                <c:pt idx="20">
                  <c:v>38353</c:v>
                </c:pt>
                <c:pt idx="21">
                  <c:v>38443</c:v>
                </c:pt>
                <c:pt idx="22">
                  <c:v>38534</c:v>
                </c:pt>
                <c:pt idx="23">
                  <c:v>38626</c:v>
                </c:pt>
                <c:pt idx="24">
                  <c:v>38718</c:v>
                </c:pt>
                <c:pt idx="25">
                  <c:v>38808</c:v>
                </c:pt>
                <c:pt idx="26">
                  <c:v>38899</c:v>
                </c:pt>
                <c:pt idx="27">
                  <c:v>38991</c:v>
                </c:pt>
                <c:pt idx="28">
                  <c:v>39083</c:v>
                </c:pt>
                <c:pt idx="29">
                  <c:v>39173</c:v>
                </c:pt>
                <c:pt idx="30">
                  <c:v>39264</c:v>
                </c:pt>
                <c:pt idx="31">
                  <c:v>39356</c:v>
                </c:pt>
                <c:pt idx="32">
                  <c:v>39448</c:v>
                </c:pt>
                <c:pt idx="33">
                  <c:v>39539</c:v>
                </c:pt>
                <c:pt idx="34">
                  <c:v>39630</c:v>
                </c:pt>
                <c:pt idx="35">
                  <c:v>39722</c:v>
                </c:pt>
                <c:pt idx="36">
                  <c:v>39814</c:v>
                </c:pt>
                <c:pt idx="37">
                  <c:v>39904</c:v>
                </c:pt>
                <c:pt idx="38">
                  <c:v>39995</c:v>
                </c:pt>
                <c:pt idx="39">
                  <c:v>40087</c:v>
                </c:pt>
                <c:pt idx="40">
                  <c:v>40179</c:v>
                </c:pt>
                <c:pt idx="41">
                  <c:v>40269</c:v>
                </c:pt>
                <c:pt idx="42">
                  <c:v>40360</c:v>
                </c:pt>
                <c:pt idx="43">
                  <c:v>40452</c:v>
                </c:pt>
                <c:pt idx="44">
                  <c:v>40544</c:v>
                </c:pt>
                <c:pt idx="45">
                  <c:v>40634</c:v>
                </c:pt>
                <c:pt idx="46">
                  <c:v>40725</c:v>
                </c:pt>
                <c:pt idx="47">
                  <c:v>40817</c:v>
                </c:pt>
                <c:pt idx="48">
                  <c:v>40909</c:v>
                </c:pt>
                <c:pt idx="49">
                  <c:v>41000</c:v>
                </c:pt>
                <c:pt idx="50">
                  <c:v>41091</c:v>
                </c:pt>
                <c:pt idx="51">
                  <c:v>41183</c:v>
                </c:pt>
                <c:pt idx="52">
                  <c:v>41275</c:v>
                </c:pt>
                <c:pt idx="53">
                  <c:v>41365</c:v>
                </c:pt>
                <c:pt idx="54">
                  <c:v>41456</c:v>
                </c:pt>
                <c:pt idx="55">
                  <c:v>41548</c:v>
                </c:pt>
                <c:pt idx="56">
                  <c:v>41640</c:v>
                </c:pt>
                <c:pt idx="57">
                  <c:v>41730</c:v>
                </c:pt>
                <c:pt idx="58">
                  <c:v>41821</c:v>
                </c:pt>
                <c:pt idx="59">
                  <c:v>41913</c:v>
                </c:pt>
                <c:pt idx="60">
                  <c:v>42005</c:v>
                </c:pt>
                <c:pt idx="61">
                  <c:v>42095</c:v>
                </c:pt>
                <c:pt idx="62">
                  <c:v>42186</c:v>
                </c:pt>
                <c:pt idx="63">
                  <c:v>42278</c:v>
                </c:pt>
                <c:pt idx="64">
                  <c:v>42370</c:v>
                </c:pt>
                <c:pt idx="65">
                  <c:v>42461</c:v>
                </c:pt>
              </c:numCache>
            </c:numRef>
          </c:cat>
          <c:val>
            <c:numRef>
              <c:f>Sheet1!$D$2:$D$500</c:f>
              <c:numCache>
                <c:formatCode>General</c:formatCode>
                <c:ptCount val="499"/>
                <c:pt idx="0">
                  <c:v>100</c:v>
                </c:pt>
                <c:pt idx="1">
                  <c:v>96.927736910428379</c:v>
                </c:pt>
                <c:pt idx="2">
                  <c:v>100.67791720755805</c:v>
                </c:pt>
                <c:pt idx="3">
                  <c:v>98.860522140487532</c:v>
                </c:pt>
                <c:pt idx="4">
                  <c:v>98.175393047742674</c:v>
                </c:pt>
                <c:pt idx="5">
                  <c:v>106.31039953843936</c:v>
                </c:pt>
                <c:pt idx="6">
                  <c:v>112.45492571758258</c:v>
                </c:pt>
                <c:pt idx="7">
                  <c:v>123.82806865714697</c:v>
                </c:pt>
                <c:pt idx="8">
                  <c:v>135.31660175970001</c:v>
                </c:pt>
                <c:pt idx="9">
                  <c:v>119.39275926727247</c:v>
                </c:pt>
                <c:pt idx="10">
                  <c:v>114.65455069955286</c:v>
                </c:pt>
                <c:pt idx="11">
                  <c:v>118.33261214481465</c:v>
                </c:pt>
                <c:pt idx="12">
                  <c:v>121.41929900475985</c:v>
                </c:pt>
                <c:pt idx="13">
                  <c:v>116.39982691475552</c:v>
                </c:pt>
                <c:pt idx="14">
                  <c:v>130.6216645031011</c:v>
                </c:pt>
                <c:pt idx="15">
                  <c:v>128.87638828789844</c:v>
                </c:pt>
                <c:pt idx="16">
                  <c:v>133.47757103706911</c:v>
                </c:pt>
                <c:pt idx="17">
                  <c:v>136.14596855618061</c:v>
                </c:pt>
                <c:pt idx="18">
                  <c:v>131.77556613298717</c:v>
                </c:pt>
                <c:pt idx="19">
                  <c:v>130.76590220683687</c:v>
                </c:pt>
                <c:pt idx="20">
                  <c:v>130.02307803259771</c:v>
                </c:pt>
                <c:pt idx="21">
                  <c:v>139.23265541612577</c:v>
                </c:pt>
                <c:pt idx="22">
                  <c:v>143.88432136160392</c:v>
                </c:pt>
                <c:pt idx="23">
                  <c:v>141.48997547959036</c:v>
                </c:pt>
                <c:pt idx="24">
                  <c:v>148.25472378479733</c:v>
                </c:pt>
                <c:pt idx="25">
                  <c:v>138.22299148997547</c:v>
                </c:pt>
                <c:pt idx="26">
                  <c:v>131.13370835136305</c:v>
                </c:pt>
                <c:pt idx="27">
                  <c:v>136.33347757103706</c:v>
                </c:pt>
                <c:pt idx="28">
                  <c:v>153.7285446415693</c:v>
                </c:pt>
                <c:pt idx="29">
                  <c:v>145.96855618058561</c:v>
                </c:pt>
                <c:pt idx="30">
                  <c:v>141.09332179431703</c:v>
                </c:pt>
                <c:pt idx="31">
                  <c:v>141.95874801673159</c:v>
                </c:pt>
                <c:pt idx="32">
                  <c:v>138.64128083080917</c:v>
                </c:pt>
                <c:pt idx="33">
                  <c:v>128.11192845809896</c:v>
                </c:pt>
                <c:pt idx="34">
                  <c:v>121.70777441223134</c:v>
                </c:pt>
                <c:pt idx="35">
                  <c:v>90.292802538583587</c:v>
                </c:pt>
                <c:pt idx="36">
                  <c:v>92.600605798355701</c:v>
                </c:pt>
                <c:pt idx="37">
                  <c:v>126.23683830953412</c:v>
                </c:pt>
                <c:pt idx="38">
                  <c:v>144.41078898023943</c:v>
                </c:pt>
                <c:pt idx="39">
                  <c:v>146.17048896581565</c:v>
                </c:pt>
                <c:pt idx="40">
                  <c:v>136.07384970431272</c:v>
                </c:pt>
                <c:pt idx="41">
                  <c:v>123.12130390884177</c:v>
                </c:pt>
                <c:pt idx="42">
                  <c:v>115.73633347757104</c:v>
                </c:pt>
                <c:pt idx="43">
                  <c:v>127.10226453194866</c:v>
                </c:pt>
                <c:pt idx="44">
                  <c:v>134.83340545218522</c:v>
                </c:pt>
                <c:pt idx="45">
                  <c:v>126.40992355401701</c:v>
                </c:pt>
                <c:pt idx="46">
                  <c:v>130.65051204384827</c:v>
                </c:pt>
                <c:pt idx="47">
                  <c:v>135.87191691908265</c:v>
                </c:pt>
                <c:pt idx="48">
                  <c:v>145.01658733592961</c:v>
                </c:pt>
                <c:pt idx="49">
                  <c:v>136.30463003028993</c:v>
                </c:pt>
                <c:pt idx="50">
                  <c:v>123.40977931631329</c:v>
                </c:pt>
                <c:pt idx="51">
                  <c:v>123.20784653108323</c:v>
                </c:pt>
                <c:pt idx="52">
                  <c:v>126.66955142074139</c:v>
                </c:pt>
                <c:pt idx="53">
                  <c:v>130.36203663637676</c:v>
                </c:pt>
                <c:pt idx="54">
                  <c:v>136.18923986730132</c:v>
                </c:pt>
                <c:pt idx="55">
                  <c:v>131.68902351074573</c:v>
                </c:pt>
                <c:pt idx="56">
                  <c:v>129.4389153324679</c:v>
                </c:pt>
                <c:pt idx="57">
                  <c:v>137.17005625270446</c:v>
                </c:pt>
                <c:pt idx="58">
                  <c:v>144.95889225443531</c:v>
                </c:pt>
                <c:pt idx="59">
                  <c:v>140.25674311264964</c:v>
                </c:pt>
                <c:pt idx="60">
                  <c:v>139.27592672724651</c:v>
                </c:pt>
                <c:pt idx="61">
                  <c:v>151.62267416702727</c:v>
                </c:pt>
                <c:pt idx="62">
                  <c:v>149.63219385547382</c:v>
                </c:pt>
                <c:pt idx="63">
                  <c:v>154.70936102697246</c:v>
                </c:pt>
                <c:pt idx="64">
                  <c:v>163.76748882157796</c:v>
                </c:pt>
                <c:pt idx="65">
                  <c:v>168.23885763738642</c:v>
                </c:pt>
              </c:numCache>
            </c:numRef>
          </c:val>
          <c:smooth val="0"/>
        </c:ser>
        <c:dLbls>
          <c:showLegendKey val="0"/>
          <c:showVal val="0"/>
          <c:showCatName val="0"/>
          <c:showSerName val="0"/>
          <c:showPercent val="0"/>
          <c:showBubbleSize val="0"/>
        </c:dLbls>
        <c:marker val="1"/>
        <c:smooth val="0"/>
        <c:axId val="71181440"/>
        <c:axId val="71182976"/>
      </c:lineChart>
      <c:dateAx>
        <c:axId val="71181440"/>
        <c:scaling>
          <c:orientation val="minMax"/>
        </c:scaling>
        <c:delete val="0"/>
        <c:axPos val="b"/>
        <c:numFmt formatCode="yy" sourceLinked="0"/>
        <c:majorTickMark val="in"/>
        <c:minorTickMark val="in"/>
        <c:tickLblPos val="low"/>
        <c:spPr>
          <a:ln w="12690">
            <a:solidFill>
              <a:schemeClr val="tx1"/>
            </a:solidFill>
            <a:prstDash val="solid"/>
          </a:ln>
        </c:spPr>
        <c:txPr>
          <a:bodyPr rot="0" vert="horz"/>
          <a:lstStyle/>
          <a:p>
            <a:pPr>
              <a:defRPr sz="1099" b="1" i="0" u="none" strike="noStrike" baseline="0">
                <a:solidFill>
                  <a:schemeClr val="tx1"/>
                </a:solidFill>
                <a:latin typeface="Arial"/>
                <a:ea typeface="Arial"/>
                <a:cs typeface="Arial"/>
              </a:defRPr>
            </a:pPr>
            <a:endParaRPr lang="en-US"/>
          </a:p>
        </c:txPr>
        <c:crossAx val="71182976"/>
        <c:crossesAt val="0"/>
        <c:auto val="1"/>
        <c:lblOffset val="100"/>
        <c:baseTimeUnit val="months"/>
        <c:majorUnit val="2"/>
        <c:majorTimeUnit val="years"/>
        <c:minorUnit val="1"/>
        <c:minorTimeUnit val="years"/>
      </c:dateAx>
      <c:valAx>
        <c:axId val="71182976"/>
        <c:scaling>
          <c:orientation val="minMax"/>
          <c:max val="250"/>
          <c:min val="50"/>
        </c:scaling>
        <c:delete val="0"/>
        <c:axPos val="l"/>
        <c:numFmt formatCode="0" sourceLinked="0"/>
        <c:majorTickMark val="in"/>
        <c:minorTickMark val="none"/>
        <c:tickLblPos val="nextTo"/>
        <c:spPr>
          <a:ln w="12690">
            <a:solidFill>
              <a:schemeClr val="tx1"/>
            </a:solidFill>
            <a:prstDash val="solid"/>
          </a:ln>
        </c:spPr>
        <c:txPr>
          <a:bodyPr rot="0" vert="horz"/>
          <a:lstStyle/>
          <a:p>
            <a:pPr>
              <a:defRPr sz="1099" b="1" i="0" u="none" strike="noStrike" baseline="0">
                <a:solidFill>
                  <a:schemeClr val="tx1"/>
                </a:solidFill>
                <a:latin typeface="Arial"/>
                <a:ea typeface="Arial"/>
                <a:cs typeface="Arial"/>
              </a:defRPr>
            </a:pPr>
            <a:endParaRPr lang="en-US"/>
          </a:p>
        </c:txPr>
        <c:crossAx val="71181440"/>
        <c:crosses val="autoZero"/>
        <c:crossBetween val="midCat"/>
        <c:majorUnit val="50"/>
        <c:minorUnit val="1"/>
      </c:valAx>
      <c:spPr>
        <a:noFill/>
        <a:ln w="25380">
          <a:noFill/>
        </a:ln>
      </c:spPr>
    </c:plotArea>
    <c:plotVisOnly val="1"/>
    <c:dispBlanksAs val="span"/>
    <c:showDLblsOverMax val="0"/>
  </c:chart>
  <c:spPr>
    <a:noFill/>
    <a:ln>
      <a:noFill/>
    </a:ln>
  </c:spPr>
  <c:txPr>
    <a:bodyPr/>
    <a:lstStyle/>
    <a:p>
      <a:pPr>
        <a:defRPr sz="1699" b="1" i="0" u="none" strike="noStrike" baseline="0">
          <a:solidFill>
            <a:schemeClr val="tx1"/>
          </a:solidFill>
          <a:latin typeface="Arial"/>
          <a:ea typeface="Arial"/>
          <a:cs typeface="Arial"/>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603112840466927E-2"/>
          <c:y val="3.6324786324786328E-2"/>
          <c:w val="0.89299610894941639"/>
          <c:h val="0.88675213675213671"/>
        </c:manualLayout>
      </c:layout>
      <c:lineChart>
        <c:grouping val="standard"/>
        <c:varyColors val="0"/>
        <c:ser>
          <c:idx val="0"/>
          <c:order val="0"/>
          <c:tx>
            <c:strRef>
              <c:f>Sheet1!$B$1</c:f>
              <c:strCache>
                <c:ptCount val="1"/>
                <c:pt idx="0">
                  <c:v>BC</c:v>
                </c:pt>
              </c:strCache>
            </c:strRef>
          </c:tx>
          <c:spPr>
            <a:ln w="39217">
              <a:solidFill>
                <a:srgbClr val="FF6600"/>
              </a:solidFill>
              <a:prstDash val="solid"/>
            </a:ln>
          </c:spPr>
          <c:marker>
            <c:symbol val="none"/>
          </c:marker>
          <c:cat>
            <c:numRef>
              <c:f>Sheet1!$A$2:$A$37</c:f>
              <c:numCache>
                <c:formatCode>m/d/yyyy</c:formatCode>
                <c:ptCount val="36"/>
                <c:pt idx="0">
                  <c:v>41640</c:v>
                </c:pt>
                <c:pt idx="1">
                  <c:v>41671</c:v>
                </c:pt>
                <c:pt idx="2">
                  <c:v>41699</c:v>
                </c:pt>
                <c:pt idx="3">
                  <c:v>41730</c:v>
                </c:pt>
                <c:pt idx="4">
                  <c:v>41760</c:v>
                </c:pt>
                <c:pt idx="5">
                  <c:v>41791</c:v>
                </c:pt>
                <c:pt idx="6">
                  <c:v>41821</c:v>
                </c:pt>
                <c:pt idx="7">
                  <c:v>41852</c:v>
                </c:pt>
                <c:pt idx="8">
                  <c:v>41883</c:v>
                </c:pt>
                <c:pt idx="9">
                  <c:v>41913</c:v>
                </c:pt>
                <c:pt idx="10">
                  <c:v>41944</c:v>
                </c:pt>
                <c:pt idx="11">
                  <c:v>41974</c:v>
                </c:pt>
                <c:pt idx="12">
                  <c:v>42005</c:v>
                </c:pt>
                <c:pt idx="13">
                  <c:v>42036</c:v>
                </c:pt>
                <c:pt idx="14">
                  <c:v>42064</c:v>
                </c:pt>
                <c:pt idx="15">
                  <c:v>42095</c:v>
                </c:pt>
                <c:pt idx="16">
                  <c:v>42125</c:v>
                </c:pt>
                <c:pt idx="17">
                  <c:v>42156</c:v>
                </c:pt>
                <c:pt idx="18">
                  <c:v>42186</c:v>
                </c:pt>
                <c:pt idx="19">
                  <c:v>42217</c:v>
                </c:pt>
                <c:pt idx="20">
                  <c:v>42248</c:v>
                </c:pt>
                <c:pt idx="21">
                  <c:v>42278</c:v>
                </c:pt>
                <c:pt idx="22">
                  <c:v>42309</c:v>
                </c:pt>
                <c:pt idx="23">
                  <c:v>42339</c:v>
                </c:pt>
                <c:pt idx="24">
                  <c:v>42370</c:v>
                </c:pt>
                <c:pt idx="25">
                  <c:v>42401</c:v>
                </c:pt>
                <c:pt idx="26">
                  <c:v>42430</c:v>
                </c:pt>
                <c:pt idx="27">
                  <c:v>42461</c:v>
                </c:pt>
                <c:pt idx="28">
                  <c:v>42491</c:v>
                </c:pt>
                <c:pt idx="29">
                  <c:v>42522</c:v>
                </c:pt>
                <c:pt idx="30">
                  <c:v>42552</c:v>
                </c:pt>
                <c:pt idx="31">
                  <c:v>42583</c:v>
                </c:pt>
                <c:pt idx="32">
                  <c:v>42614</c:v>
                </c:pt>
                <c:pt idx="33">
                  <c:v>42644</c:v>
                </c:pt>
                <c:pt idx="34">
                  <c:v>42675</c:v>
                </c:pt>
                <c:pt idx="35">
                  <c:v>42705</c:v>
                </c:pt>
              </c:numCache>
            </c:numRef>
          </c:cat>
          <c:val>
            <c:numRef>
              <c:f>Sheet1!$B$2:$B$37</c:f>
              <c:numCache>
                <c:formatCode>General</c:formatCode>
                <c:ptCount val="36"/>
                <c:pt idx="0">
                  <c:v>100</c:v>
                </c:pt>
                <c:pt idx="1">
                  <c:v>98.484848484848484</c:v>
                </c:pt>
                <c:pt idx="2">
                  <c:v>92.072237526782985</c:v>
                </c:pt>
                <c:pt idx="3">
                  <c:v>101.08662381389655</c:v>
                </c:pt>
                <c:pt idx="4">
                  <c:v>106.21365166819712</c:v>
                </c:pt>
                <c:pt idx="5">
                  <c:v>109.55004591368227</c:v>
                </c:pt>
                <c:pt idx="6">
                  <c:v>108.46342209978575</c:v>
                </c:pt>
                <c:pt idx="7">
                  <c:v>112.16712580348944</c:v>
                </c:pt>
                <c:pt idx="8">
                  <c:v>115.47291092745637</c:v>
                </c:pt>
                <c:pt idx="9">
                  <c:v>114.81481481481481</c:v>
                </c:pt>
                <c:pt idx="10">
                  <c:v>113.72819100091827</c:v>
                </c:pt>
                <c:pt idx="11">
                  <c:v>114.17202326293234</c:v>
                </c:pt>
                <c:pt idx="12">
                  <c:v>109.6265687174778</c:v>
                </c:pt>
                <c:pt idx="13">
                  <c:v>118.62565044383227</c:v>
                </c:pt>
                <c:pt idx="14">
                  <c:v>125.19130700948881</c:v>
                </c:pt>
                <c:pt idx="15">
                  <c:v>126.62993572084483</c:v>
                </c:pt>
                <c:pt idx="16">
                  <c:v>129.46127946127945</c:v>
                </c:pt>
                <c:pt idx="17">
                  <c:v>131.37434955616774</c:v>
                </c:pt>
                <c:pt idx="18">
                  <c:v>131.72635445362718</c:v>
                </c:pt>
                <c:pt idx="19">
                  <c:v>133.39455157636976</c:v>
                </c:pt>
                <c:pt idx="20">
                  <c:v>129.55310682583411</c:v>
                </c:pt>
                <c:pt idx="21">
                  <c:v>138.59810223446587</c:v>
                </c:pt>
                <c:pt idx="22">
                  <c:v>145.40863177226814</c:v>
                </c:pt>
                <c:pt idx="23">
                  <c:v>149.37251300887664</c:v>
                </c:pt>
                <c:pt idx="24">
                  <c:v>154.86685032139579</c:v>
                </c:pt>
                <c:pt idx="25">
                  <c:v>164.7842056932966</c:v>
                </c:pt>
                <c:pt idx="26">
                  <c:v>168.4726048362412</c:v>
                </c:pt>
                <c:pt idx="27">
                  <c:v>169.92653810835628</c:v>
                </c:pt>
                <c:pt idx="28">
                  <c:v>160.77441077441077</c:v>
                </c:pt>
                <c:pt idx="29">
                  <c:v>151.4692378328742</c:v>
                </c:pt>
                <c:pt idx="30">
                  <c:v>142.08754208754209</c:v>
                </c:pt>
                <c:pt idx="31">
                  <c:v>127.90021426385063</c:v>
                </c:pt>
                <c:pt idx="32">
                  <c:v>121.900826446281</c:v>
                </c:pt>
              </c:numCache>
            </c:numRef>
          </c:val>
          <c:smooth val="0"/>
        </c:ser>
        <c:ser>
          <c:idx val="1"/>
          <c:order val="1"/>
          <c:tx>
            <c:strRef>
              <c:f>Sheet1!$C$1</c:f>
              <c:strCache>
                <c:ptCount val="1"/>
                <c:pt idx="0">
                  <c:v>ONT</c:v>
                </c:pt>
              </c:strCache>
            </c:strRef>
          </c:tx>
          <c:spPr>
            <a:ln w="39217">
              <a:solidFill>
                <a:schemeClr val="tx1">
                  <a:lumMod val="95000"/>
                  <a:lumOff val="5000"/>
                </a:schemeClr>
              </a:solidFill>
              <a:prstDash val="solid"/>
            </a:ln>
          </c:spPr>
          <c:marker>
            <c:symbol val="none"/>
          </c:marker>
          <c:cat>
            <c:numRef>
              <c:f>Sheet1!$A$2:$A$37</c:f>
              <c:numCache>
                <c:formatCode>m/d/yyyy</c:formatCode>
                <c:ptCount val="36"/>
                <c:pt idx="0">
                  <c:v>41640</c:v>
                </c:pt>
                <c:pt idx="1">
                  <c:v>41671</c:v>
                </c:pt>
                <c:pt idx="2">
                  <c:v>41699</c:v>
                </c:pt>
                <c:pt idx="3">
                  <c:v>41730</c:v>
                </c:pt>
                <c:pt idx="4">
                  <c:v>41760</c:v>
                </c:pt>
                <c:pt idx="5">
                  <c:v>41791</c:v>
                </c:pt>
                <c:pt idx="6">
                  <c:v>41821</c:v>
                </c:pt>
                <c:pt idx="7">
                  <c:v>41852</c:v>
                </c:pt>
                <c:pt idx="8">
                  <c:v>41883</c:v>
                </c:pt>
                <c:pt idx="9">
                  <c:v>41913</c:v>
                </c:pt>
                <c:pt idx="10">
                  <c:v>41944</c:v>
                </c:pt>
                <c:pt idx="11">
                  <c:v>41974</c:v>
                </c:pt>
                <c:pt idx="12">
                  <c:v>42005</c:v>
                </c:pt>
                <c:pt idx="13">
                  <c:v>42036</c:v>
                </c:pt>
                <c:pt idx="14">
                  <c:v>42064</c:v>
                </c:pt>
                <c:pt idx="15">
                  <c:v>42095</c:v>
                </c:pt>
                <c:pt idx="16">
                  <c:v>42125</c:v>
                </c:pt>
                <c:pt idx="17">
                  <c:v>42156</c:v>
                </c:pt>
                <c:pt idx="18">
                  <c:v>42186</c:v>
                </c:pt>
                <c:pt idx="19">
                  <c:v>42217</c:v>
                </c:pt>
                <c:pt idx="20">
                  <c:v>42248</c:v>
                </c:pt>
                <c:pt idx="21">
                  <c:v>42278</c:v>
                </c:pt>
                <c:pt idx="22">
                  <c:v>42309</c:v>
                </c:pt>
                <c:pt idx="23">
                  <c:v>42339</c:v>
                </c:pt>
                <c:pt idx="24">
                  <c:v>42370</c:v>
                </c:pt>
                <c:pt idx="25">
                  <c:v>42401</c:v>
                </c:pt>
                <c:pt idx="26">
                  <c:v>42430</c:v>
                </c:pt>
                <c:pt idx="27">
                  <c:v>42461</c:v>
                </c:pt>
                <c:pt idx="28">
                  <c:v>42491</c:v>
                </c:pt>
                <c:pt idx="29">
                  <c:v>42522</c:v>
                </c:pt>
                <c:pt idx="30">
                  <c:v>42552</c:v>
                </c:pt>
                <c:pt idx="31">
                  <c:v>42583</c:v>
                </c:pt>
                <c:pt idx="32">
                  <c:v>42614</c:v>
                </c:pt>
                <c:pt idx="33">
                  <c:v>42644</c:v>
                </c:pt>
                <c:pt idx="34">
                  <c:v>42675</c:v>
                </c:pt>
                <c:pt idx="35">
                  <c:v>42705</c:v>
                </c:pt>
              </c:numCache>
            </c:numRef>
          </c:cat>
          <c:val>
            <c:numRef>
              <c:f>Sheet1!$C$2:$C$37</c:f>
              <c:numCache>
                <c:formatCode>General</c:formatCode>
                <c:ptCount val="36"/>
                <c:pt idx="0">
                  <c:v>100</c:v>
                </c:pt>
                <c:pt idx="1">
                  <c:v>100.03182888789866</c:v>
                </c:pt>
                <c:pt idx="2">
                  <c:v>101.33044751416385</c:v>
                </c:pt>
                <c:pt idx="3">
                  <c:v>103.90222165637533</c:v>
                </c:pt>
                <c:pt idx="4">
                  <c:v>112.15226939970717</c:v>
                </c:pt>
                <c:pt idx="5">
                  <c:v>110.78999299764467</c:v>
                </c:pt>
                <c:pt idx="6">
                  <c:v>114.07473422878604</c:v>
                </c:pt>
                <c:pt idx="7">
                  <c:v>114.60309376790374</c:v>
                </c:pt>
                <c:pt idx="8">
                  <c:v>112.29868228404098</c:v>
                </c:pt>
                <c:pt idx="9">
                  <c:v>113.32993825195747</c:v>
                </c:pt>
                <c:pt idx="10">
                  <c:v>113.10713603666689</c:v>
                </c:pt>
                <c:pt idx="11">
                  <c:v>109.61232414539437</c:v>
                </c:pt>
                <c:pt idx="12">
                  <c:v>111.11464765421096</c:v>
                </c:pt>
                <c:pt idx="13">
                  <c:v>111.80215163282195</c:v>
                </c:pt>
                <c:pt idx="14">
                  <c:v>114.03653956330766</c:v>
                </c:pt>
                <c:pt idx="15">
                  <c:v>118.98274874275894</c:v>
                </c:pt>
                <c:pt idx="16">
                  <c:v>124.79470367305365</c:v>
                </c:pt>
                <c:pt idx="17">
                  <c:v>122.68763129416259</c:v>
                </c:pt>
                <c:pt idx="18">
                  <c:v>120.53599847221339</c:v>
                </c:pt>
                <c:pt idx="19">
                  <c:v>121.54815710739067</c:v>
                </c:pt>
                <c:pt idx="20">
                  <c:v>119.37742695270228</c:v>
                </c:pt>
                <c:pt idx="21">
                  <c:v>121.09618689922974</c:v>
                </c:pt>
                <c:pt idx="22">
                  <c:v>122.33114774969762</c:v>
                </c:pt>
                <c:pt idx="23">
                  <c:v>121.24259978356355</c:v>
                </c:pt>
                <c:pt idx="24">
                  <c:v>122.72582595964097</c:v>
                </c:pt>
                <c:pt idx="25">
                  <c:v>123.84620281367368</c:v>
                </c:pt>
                <c:pt idx="26">
                  <c:v>126.34158762492838</c:v>
                </c:pt>
                <c:pt idx="27">
                  <c:v>129.90642306957795</c:v>
                </c:pt>
                <c:pt idx="28">
                  <c:v>129.76637596282384</c:v>
                </c:pt>
                <c:pt idx="29">
                  <c:v>130.02100706601311</c:v>
                </c:pt>
                <c:pt idx="30">
                  <c:v>129.87459418167927</c:v>
                </c:pt>
                <c:pt idx="31">
                  <c:v>129.92552040231715</c:v>
                </c:pt>
                <c:pt idx="32">
                  <c:v>133.6940607295181</c:v>
                </c:pt>
              </c:numCache>
            </c:numRef>
          </c:val>
          <c:smooth val="0"/>
        </c:ser>
        <c:ser>
          <c:idx val="2"/>
          <c:order val="2"/>
          <c:tx>
            <c:strRef>
              <c:f>Sheet1!$D$1</c:f>
              <c:strCache>
                <c:ptCount val="1"/>
                <c:pt idx="0">
                  <c:v>AB/SK/NL</c:v>
                </c:pt>
              </c:strCache>
            </c:strRef>
          </c:tx>
          <c:spPr>
            <a:ln w="39217">
              <a:solidFill>
                <a:srgbClr val="00B050"/>
              </a:solidFill>
              <a:prstDash val="solid"/>
            </a:ln>
          </c:spPr>
          <c:marker>
            <c:symbol val="none"/>
          </c:marker>
          <c:cat>
            <c:numRef>
              <c:f>Sheet1!$A$2:$A$37</c:f>
              <c:numCache>
                <c:formatCode>m/d/yyyy</c:formatCode>
                <c:ptCount val="36"/>
                <c:pt idx="0">
                  <c:v>41640</c:v>
                </c:pt>
                <c:pt idx="1">
                  <c:v>41671</c:v>
                </c:pt>
                <c:pt idx="2">
                  <c:v>41699</c:v>
                </c:pt>
                <c:pt idx="3">
                  <c:v>41730</c:v>
                </c:pt>
                <c:pt idx="4">
                  <c:v>41760</c:v>
                </c:pt>
                <c:pt idx="5">
                  <c:v>41791</c:v>
                </c:pt>
                <c:pt idx="6">
                  <c:v>41821</c:v>
                </c:pt>
                <c:pt idx="7">
                  <c:v>41852</c:v>
                </c:pt>
                <c:pt idx="8">
                  <c:v>41883</c:v>
                </c:pt>
                <c:pt idx="9">
                  <c:v>41913</c:v>
                </c:pt>
                <c:pt idx="10">
                  <c:v>41944</c:v>
                </c:pt>
                <c:pt idx="11">
                  <c:v>41974</c:v>
                </c:pt>
                <c:pt idx="12">
                  <c:v>42005</c:v>
                </c:pt>
                <c:pt idx="13">
                  <c:v>42036</c:v>
                </c:pt>
                <c:pt idx="14">
                  <c:v>42064</c:v>
                </c:pt>
                <c:pt idx="15">
                  <c:v>42095</c:v>
                </c:pt>
                <c:pt idx="16">
                  <c:v>42125</c:v>
                </c:pt>
                <c:pt idx="17">
                  <c:v>42156</c:v>
                </c:pt>
                <c:pt idx="18">
                  <c:v>42186</c:v>
                </c:pt>
                <c:pt idx="19">
                  <c:v>42217</c:v>
                </c:pt>
                <c:pt idx="20">
                  <c:v>42248</c:v>
                </c:pt>
                <c:pt idx="21">
                  <c:v>42278</c:v>
                </c:pt>
                <c:pt idx="22">
                  <c:v>42309</c:v>
                </c:pt>
                <c:pt idx="23">
                  <c:v>42339</c:v>
                </c:pt>
                <c:pt idx="24">
                  <c:v>42370</c:v>
                </c:pt>
                <c:pt idx="25">
                  <c:v>42401</c:v>
                </c:pt>
                <c:pt idx="26">
                  <c:v>42430</c:v>
                </c:pt>
                <c:pt idx="27">
                  <c:v>42461</c:v>
                </c:pt>
                <c:pt idx="28">
                  <c:v>42491</c:v>
                </c:pt>
                <c:pt idx="29">
                  <c:v>42522</c:v>
                </c:pt>
                <c:pt idx="30">
                  <c:v>42552</c:v>
                </c:pt>
                <c:pt idx="31">
                  <c:v>42583</c:v>
                </c:pt>
                <c:pt idx="32">
                  <c:v>42614</c:v>
                </c:pt>
                <c:pt idx="33">
                  <c:v>42644</c:v>
                </c:pt>
                <c:pt idx="34">
                  <c:v>42675</c:v>
                </c:pt>
                <c:pt idx="35">
                  <c:v>42705</c:v>
                </c:pt>
              </c:numCache>
            </c:numRef>
          </c:cat>
          <c:val>
            <c:numRef>
              <c:f>Sheet1!$D$2:$D$37</c:f>
              <c:numCache>
                <c:formatCode>General</c:formatCode>
                <c:ptCount val="36"/>
                <c:pt idx="0">
                  <c:v>100</c:v>
                </c:pt>
                <c:pt idx="1">
                  <c:v>100.41322314049587</c:v>
                </c:pt>
                <c:pt idx="2">
                  <c:v>103.52617079889808</c:v>
                </c:pt>
                <c:pt idx="3">
                  <c:v>106.19834710743801</c:v>
                </c:pt>
                <c:pt idx="4">
                  <c:v>107.19008264462811</c:v>
                </c:pt>
                <c:pt idx="5">
                  <c:v>104.62809917355371</c:v>
                </c:pt>
                <c:pt idx="6">
                  <c:v>101.39118457300276</c:v>
                </c:pt>
                <c:pt idx="7">
                  <c:v>105.82644628099173</c:v>
                </c:pt>
                <c:pt idx="8">
                  <c:v>105.90909090909091</c:v>
                </c:pt>
                <c:pt idx="9">
                  <c:v>106.04683195592285</c:v>
                </c:pt>
                <c:pt idx="10">
                  <c:v>102.94765840220386</c:v>
                </c:pt>
                <c:pt idx="11">
                  <c:v>91.900826446280988</c:v>
                </c:pt>
                <c:pt idx="12">
                  <c:v>80.330578512396684</c:v>
                </c:pt>
                <c:pt idx="13">
                  <c:v>78.168044077134994</c:v>
                </c:pt>
                <c:pt idx="14">
                  <c:v>85.399449035812665</c:v>
                </c:pt>
                <c:pt idx="15">
                  <c:v>84.366391184573004</c:v>
                </c:pt>
                <c:pt idx="16">
                  <c:v>88.815426997245183</c:v>
                </c:pt>
                <c:pt idx="17">
                  <c:v>87.603305785123965</c:v>
                </c:pt>
                <c:pt idx="18">
                  <c:v>89.214876033057848</c:v>
                </c:pt>
                <c:pt idx="19">
                  <c:v>86.36363636363636</c:v>
                </c:pt>
                <c:pt idx="20">
                  <c:v>82.92011019283747</c:v>
                </c:pt>
                <c:pt idx="21">
                  <c:v>82.644628099173559</c:v>
                </c:pt>
                <c:pt idx="22">
                  <c:v>82.396694214876035</c:v>
                </c:pt>
                <c:pt idx="23">
                  <c:v>78.67768595041322</c:v>
                </c:pt>
                <c:pt idx="24">
                  <c:v>73.595041322314046</c:v>
                </c:pt>
                <c:pt idx="25">
                  <c:v>71.584022038567497</c:v>
                </c:pt>
                <c:pt idx="26">
                  <c:v>75.578512396694222</c:v>
                </c:pt>
                <c:pt idx="27">
                  <c:v>79.614325068870528</c:v>
                </c:pt>
                <c:pt idx="28">
                  <c:v>77.658402203856753</c:v>
                </c:pt>
                <c:pt idx="29">
                  <c:v>79.600550964187335</c:v>
                </c:pt>
                <c:pt idx="30">
                  <c:v>79.490358126721759</c:v>
                </c:pt>
                <c:pt idx="31">
                  <c:v>77.72727272727272</c:v>
                </c:pt>
                <c:pt idx="32">
                  <c:v>78.980716253443532</c:v>
                </c:pt>
              </c:numCache>
            </c:numRef>
          </c:val>
          <c:smooth val="0"/>
        </c:ser>
        <c:ser>
          <c:idx val="3"/>
          <c:order val="3"/>
          <c:tx>
            <c:strRef>
              <c:f>Sheet1!$E$1</c:f>
              <c:strCache>
                <c:ptCount val="1"/>
                <c:pt idx="0">
                  <c:v>ROC</c:v>
                </c:pt>
              </c:strCache>
            </c:strRef>
          </c:tx>
          <c:spPr>
            <a:ln>
              <a:solidFill>
                <a:srgbClr val="0000FF"/>
              </a:solidFill>
            </a:ln>
          </c:spPr>
          <c:marker>
            <c:symbol val="none"/>
          </c:marker>
          <c:cat>
            <c:numRef>
              <c:f>Sheet1!$A$2:$A$37</c:f>
              <c:numCache>
                <c:formatCode>m/d/yyyy</c:formatCode>
                <c:ptCount val="36"/>
                <c:pt idx="0">
                  <c:v>41640</c:v>
                </c:pt>
                <c:pt idx="1">
                  <c:v>41671</c:v>
                </c:pt>
                <c:pt idx="2">
                  <c:v>41699</c:v>
                </c:pt>
                <c:pt idx="3">
                  <c:v>41730</c:v>
                </c:pt>
                <c:pt idx="4">
                  <c:v>41760</c:v>
                </c:pt>
                <c:pt idx="5">
                  <c:v>41791</c:v>
                </c:pt>
                <c:pt idx="6">
                  <c:v>41821</c:v>
                </c:pt>
                <c:pt idx="7">
                  <c:v>41852</c:v>
                </c:pt>
                <c:pt idx="8">
                  <c:v>41883</c:v>
                </c:pt>
                <c:pt idx="9">
                  <c:v>41913</c:v>
                </c:pt>
                <c:pt idx="10">
                  <c:v>41944</c:v>
                </c:pt>
                <c:pt idx="11">
                  <c:v>41974</c:v>
                </c:pt>
                <c:pt idx="12">
                  <c:v>42005</c:v>
                </c:pt>
                <c:pt idx="13">
                  <c:v>42036</c:v>
                </c:pt>
                <c:pt idx="14">
                  <c:v>42064</c:v>
                </c:pt>
                <c:pt idx="15">
                  <c:v>42095</c:v>
                </c:pt>
                <c:pt idx="16">
                  <c:v>42125</c:v>
                </c:pt>
                <c:pt idx="17">
                  <c:v>42156</c:v>
                </c:pt>
                <c:pt idx="18">
                  <c:v>42186</c:v>
                </c:pt>
                <c:pt idx="19">
                  <c:v>42217</c:v>
                </c:pt>
                <c:pt idx="20">
                  <c:v>42248</c:v>
                </c:pt>
                <c:pt idx="21">
                  <c:v>42278</c:v>
                </c:pt>
                <c:pt idx="22">
                  <c:v>42309</c:v>
                </c:pt>
                <c:pt idx="23">
                  <c:v>42339</c:v>
                </c:pt>
                <c:pt idx="24">
                  <c:v>42370</c:v>
                </c:pt>
                <c:pt idx="25">
                  <c:v>42401</c:v>
                </c:pt>
                <c:pt idx="26">
                  <c:v>42430</c:v>
                </c:pt>
                <c:pt idx="27">
                  <c:v>42461</c:v>
                </c:pt>
                <c:pt idx="28">
                  <c:v>42491</c:v>
                </c:pt>
                <c:pt idx="29">
                  <c:v>42522</c:v>
                </c:pt>
                <c:pt idx="30">
                  <c:v>42552</c:v>
                </c:pt>
                <c:pt idx="31">
                  <c:v>42583</c:v>
                </c:pt>
                <c:pt idx="32">
                  <c:v>42614</c:v>
                </c:pt>
                <c:pt idx="33">
                  <c:v>42644</c:v>
                </c:pt>
                <c:pt idx="34">
                  <c:v>42675</c:v>
                </c:pt>
                <c:pt idx="35">
                  <c:v>42705</c:v>
                </c:pt>
              </c:numCache>
            </c:numRef>
          </c:cat>
          <c:val>
            <c:numRef>
              <c:f>Sheet1!$E$2:$E$37</c:f>
              <c:numCache>
                <c:formatCode>General</c:formatCode>
                <c:ptCount val="36"/>
                <c:pt idx="0">
                  <c:v>100</c:v>
                </c:pt>
                <c:pt idx="1">
                  <c:v>100.50896752302472</c:v>
                </c:pt>
                <c:pt idx="2">
                  <c:v>98.497333979641297</c:v>
                </c:pt>
                <c:pt idx="3">
                  <c:v>95.552593310712552</c:v>
                </c:pt>
                <c:pt idx="4">
                  <c:v>100.04847309743093</c:v>
                </c:pt>
                <c:pt idx="5">
                  <c:v>103.2719340765875</c:v>
                </c:pt>
                <c:pt idx="6">
                  <c:v>108.16771691711099</c:v>
                </c:pt>
                <c:pt idx="7">
                  <c:v>104.87154629180804</c:v>
                </c:pt>
                <c:pt idx="8">
                  <c:v>106.16820164808532</c:v>
                </c:pt>
                <c:pt idx="9">
                  <c:v>104.13233155598643</c:v>
                </c:pt>
                <c:pt idx="10">
                  <c:v>105.75618031992245</c:v>
                </c:pt>
                <c:pt idx="11">
                  <c:v>102.41153659718856</c:v>
                </c:pt>
                <c:pt idx="12">
                  <c:v>103.82937469704314</c:v>
                </c:pt>
                <c:pt idx="13">
                  <c:v>99.321376635967042</c:v>
                </c:pt>
                <c:pt idx="14">
                  <c:v>104.22927775084827</c:v>
                </c:pt>
                <c:pt idx="15">
                  <c:v>106.20455647115851</c:v>
                </c:pt>
                <c:pt idx="16">
                  <c:v>113.40281143965099</c:v>
                </c:pt>
                <c:pt idx="17">
                  <c:v>106.64081434803686</c:v>
                </c:pt>
                <c:pt idx="18">
                  <c:v>107.62239457101307</c:v>
                </c:pt>
                <c:pt idx="19">
                  <c:v>107.40426563257392</c:v>
                </c:pt>
                <c:pt idx="20">
                  <c:v>108.19195346582646</c:v>
                </c:pt>
                <c:pt idx="21">
                  <c:v>108.59185651963162</c:v>
                </c:pt>
                <c:pt idx="22">
                  <c:v>110.49442559379546</c:v>
                </c:pt>
                <c:pt idx="23">
                  <c:v>111.35482307319438</c:v>
                </c:pt>
                <c:pt idx="24">
                  <c:v>111.75472612699953</c:v>
                </c:pt>
                <c:pt idx="25">
                  <c:v>109.71885603490064</c:v>
                </c:pt>
                <c:pt idx="26">
                  <c:v>112.38487639360156</c:v>
                </c:pt>
                <c:pt idx="27">
                  <c:v>113.88754241396025</c:v>
                </c:pt>
                <c:pt idx="28">
                  <c:v>113.43916626272419</c:v>
                </c:pt>
                <c:pt idx="29">
                  <c:v>113.14832767813863</c:v>
                </c:pt>
                <c:pt idx="30">
                  <c:v>113.92389723703344</c:v>
                </c:pt>
                <c:pt idx="31">
                  <c:v>113.08773630634998</c:v>
                </c:pt>
                <c:pt idx="32">
                  <c:v>113.85118759088706</c:v>
                </c:pt>
              </c:numCache>
            </c:numRef>
          </c:val>
          <c:smooth val="0"/>
        </c:ser>
        <c:dLbls>
          <c:showLegendKey val="0"/>
          <c:showVal val="0"/>
          <c:showCatName val="0"/>
          <c:showSerName val="0"/>
          <c:showPercent val="0"/>
          <c:showBubbleSize val="0"/>
        </c:dLbls>
        <c:marker val="1"/>
        <c:smooth val="0"/>
        <c:axId val="72581504"/>
        <c:axId val="72583040"/>
      </c:lineChart>
      <c:dateAx>
        <c:axId val="72581504"/>
        <c:scaling>
          <c:orientation val="minMax"/>
          <c:max val="42705"/>
        </c:scaling>
        <c:delete val="0"/>
        <c:axPos val="b"/>
        <c:numFmt formatCode="yy" sourceLinked="0"/>
        <c:majorTickMark val="in"/>
        <c:minorTickMark val="in"/>
        <c:tickLblPos val="nextTo"/>
        <c:spPr>
          <a:ln w="13072">
            <a:solidFill>
              <a:srgbClr val="000000"/>
            </a:solidFill>
            <a:prstDash val="solid"/>
          </a:ln>
        </c:spPr>
        <c:txPr>
          <a:bodyPr rot="0" vert="horz"/>
          <a:lstStyle/>
          <a:p>
            <a:pPr>
              <a:defRPr sz="1235" b="1" i="0" u="none" strike="noStrike" baseline="0">
                <a:solidFill>
                  <a:schemeClr val="tx1"/>
                </a:solidFill>
                <a:latin typeface="Arial"/>
                <a:ea typeface="Arial"/>
                <a:cs typeface="Arial"/>
              </a:defRPr>
            </a:pPr>
            <a:endParaRPr lang="en-US"/>
          </a:p>
        </c:txPr>
        <c:crossAx val="72583040"/>
        <c:crossesAt val="0"/>
        <c:auto val="1"/>
        <c:lblOffset val="100"/>
        <c:baseTimeUnit val="months"/>
        <c:majorUnit val="1"/>
        <c:majorTimeUnit val="years"/>
        <c:minorUnit val="12"/>
        <c:minorTimeUnit val="months"/>
      </c:dateAx>
      <c:valAx>
        <c:axId val="72583040"/>
        <c:scaling>
          <c:orientation val="minMax"/>
          <c:max val="170"/>
          <c:min val="60"/>
        </c:scaling>
        <c:delete val="0"/>
        <c:axPos val="l"/>
        <c:numFmt formatCode="0" sourceLinked="0"/>
        <c:majorTickMark val="in"/>
        <c:minorTickMark val="none"/>
        <c:tickLblPos val="nextTo"/>
        <c:spPr>
          <a:ln w="13072">
            <a:solidFill>
              <a:schemeClr val="tx1"/>
            </a:solidFill>
            <a:prstDash val="solid"/>
          </a:ln>
        </c:spPr>
        <c:txPr>
          <a:bodyPr rot="0" vert="horz"/>
          <a:lstStyle/>
          <a:p>
            <a:pPr>
              <a:defRPr sz="1235" b="1" i="0" u="none" strike="noStrike" baseline="0">
                <a:solidFill>
                  <a:schemeClr val="tx1"/>
                </a:solidFill>
                <a:latin typeface="Arial"/>
                <a:ea typeface="Arial"/>
                <a:cs typeface="Arial"/>
              </a:defRPr>
            </a:pPr>
            <a:endParaRPr lang="en-US"/>
          </a:p>
        </c:txPr>
        <c:crossAx val="72581504"/>
        <c:crosses val="autoZero"/>
        <c:crossBetween val="between"/>
        <c:majorUnit val="10"/>
        <c:minorUnit val="10"/>
      </c:valAx>
      <c:spPr>
        <a:noFill/>
        <a:ln w="26145">
          <a:noFill/>
        </a:ln>
      </c:spPr>
    </c:plotArea>
    <c:plotVisOnly val="1"/>
    <c:dispBlanksAs val="span"/>
    <c:showDLblsOverMax val="0"/>
  </c:chart>
  <c:spPr>
    <a:noFill/>
    <a:ln>
      <a:noFill/>
    </a:ln>
  </c:spPr>
  <c:txPr>
    <a:bodyPr/>
    <a:lstStyle/>
    <a:p>
      <a:pPr>
        <a:defRPr sz="1827" b="1" i="0" u="none" strike="noStrike" baseline="0">
          <a:solidFill>
            <a:schemeClr val="tx1"/>
          </a:solidFill>
          <a:latin typeface="Arial"/>
          <a:ea typeface="Arial"/>
          <a:cs typeface="Arial"/>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9055690072639227E-2"/>
          <c:y val="2.7472527472527475E-3"/>
          <c:w val="0.94673123486682809"/>
          <c:h val="0.91758241758241754"/>
        </c:manualLayout>
      </c:layout>
      <c:barChart>
        <c:barDir val="bar"/>
        <c:grouping val="clustered"/>
        <c:varyColors val="0"/>
        <c:ser>
          <c:idx val="1"/>
          <c:order val="0"/>
          <c:tx>
            <c:strRef>
              <c:f>Sheet1!$B$1</c:f>
              <c:strCache>
                <c:ptCount val="1"/>
                <c:pt idx="0">
                  <c:v>HPI</c:v>
                </c:pt>
              </c:strCache>
            </c:strRef>
          </c:tx>
          <c:spPr>
            <a:gradFill rotWithShape="0">
              <a:gsLst>
                <a:gs pos="0">
                  <a:srgbClr xmlns:mc="http://schemas.openxmlformats.org/markup-compatibility/2006" xmlns:a14="http://schemas.microsoft.com/office/drawing/2010/main" val="000101" mc:Ignorable="a14" a14:legacySpreadsheetColorIndex="40">
                    <a:gamma/>
                    <a:shade val="65882"/>
                    <a:invGamma/>
                  </a:srgbClr>
                </a:gs>
                <a:gs pos="50000">
                  <a:srgbClr xmlns:mc="http://schemas.openxmlformats.org/markup-compatibility/2006" xmlns:a14="http://schemas.microsoft.com/office/drawing/2010/main" val="00CCFF" mc:Ignorable="a14" a14:legacySpreadsheetColorIndex="40"/>
                </a:gs>
                <a:gs pos="100000">
                  <a:srgbClr xmlns:mc="http://schemas.openxmlformats.org/markup-compatibility/2006" xmlns:a14="http://schemas.microsoft.com/office/drawing/2010/main" val="000101" mc:Ignorable="a14" a14:legacySpreadsheetColorIndex="40">
                    <a:gamma/>
                    <a:shade val="65882"/>
                    <a:invGamma/>
                  </a:srgbClr>
                </a:gs>
              </a:gsLst>
              <a:lin ang="5400000" scaled="1"/>
            </a:gradFill>
            <a:ln w="33006">
              <a:noFill/>
            </a:ln>
          </c:spPr>
          <c:invertIfNegative val="0"/>
          <c:cat>
            <c:strRef>
              <c:f>Sheet1!$A$2:$A$11</c:f>
              <c:strCache>
                <c:ptCount val="10"/>
                <c:pt idx="0">
                  <c:v>Calgary</c:v>
                </c:pt>
                <c:pt idx="1">
                  <c:v>Saskatoon</c:v>
                </c:pt>
                <c:pt idx="2">
                  <c:v>Ottawa</c:v>
                </c:pt>
                <c:pt idx="3">
                  <c:v>Montreal</c:v>
                </c:pt>
                <c:pt idx="4">
                  <c:v>Moncton</c:v>
                </c:pt>
                <c:pt idx="5">
                  <c:v>Regina</c:v>
                </c:pt>
                <c:pt idx="6">
                  <c:v>Toronto</c:v>
                </c:pt>
                <c:pt idx="7">
                  <c:v>Victoria</c:v>
                </c:pt>
                <c:pt idx="8">
                  <c:v>Vancouver</c:v>
                </c:pt>
                <c:pt idx="9">
                  <c:v>Fraser Valley</c:v>
                </c:pt>
              </c:strCache>
            </c:strRef>
          </c:cat>
          <c:val>
            <c:numRef>
              <c:f>Sheet1!$B$2:$B$11</c:f>
              <c:numCache>
                <c:formatCode>General</c:formatCode>
                <c:ptCount val="10"/>
                <c:pt idx="0">
                  <c:v>-4.0999999999999996</c:v>
                </c:pt>
                <c:pt idx="1">
                  <c:v>-1.2</c:v>
                </c:pt>
                <c:pt idx="2">
                  <c:v>2.69</c:v>
                </c:pt>
                <c:pt idx="3">
                  <c:v>2.7</c:v>
                </c:pt>
                <c:pt idx="4">
                  <c:v>4.0999999999999996</c:v>
                </c:pt>
                <c:pt idx="5">
                  <c:v>4.9000000000000004</c:v>
                </c:pt>
                <c:pt idx="6">
                  <c:v>18</c:v>
                </c:pt>
                <c:pt idx="7">
                  <c:v>19</c:v>
                </c:pt>
                <c:pt idx="8">
                  <c:v>28.1</c:v>
                </c:pt>
                <c:pt idx="9">
                  <c:v>34.9</c:v>
                </c:pt>
              </c:numCache>
            </c:numRef>
          </c:val>
        </c:ser>
        <c:dLbls>
          <c:showLegendKey val="0"/>
          <c:showVal val="0"/>
          <c:showCatName val="0"/>
          <c:showSerName val="0"/>
          <c:showPercent val="0"/>
          <c:showBubbleSize val="0"/>
        </c:dLbls>
        <c:gapWidth val="50"/>
        <c:axId val="71497984"/>
        <c:axId val="72613888"/>
      </c:barChart>
      <c:catAx>
        <c:axId val="71497984"/>
        <c:scaling>
          <c:orientation val="minMax"/>
        </c:scaling>
        <c:delete val="0"/>
        <c:axPos val="l"/>
        <c:majorTickMark val="in"/>
        <c:minorTickMark val="none"/>
        <c:tickLblPos val="none"/>
        <c:spPr>
          <a:ln w="4126">
            <a:solidFill>
              <a:schemeClr val="tx1"/>
            </a:solidFill>
            <a:prstDash val="solid"/>
          </a:ln>
        </c:spPr>
        <c:crossAx val="72613888"/>
        <c:crosses val="autoZero"/>
        <c:auto val="0"/>
        <c:lblAlgn val="ctr"/>
        <c:lblOffset val="100"/>
        <c:tickLblSkip val="1"/>
        <c:tickMarkSkip val="1"/>
        <c:noMultiLvlLbl val="0"/>
      </c:catAx>
      <c:valAx>
        <c:axId val="72613888"/>
        <c:scaling>
          <c:orientation val="minMax"/>
          <c:max val="40"/>
        </c:scaling>
        <c:delete val="0"/>
        <c:axPos val="b"/>
        <c:numFmt formatCode="General" sourceLinked="1"/>
        <c:majorTickMark val="in"/>
        <c:minorTickMark val="none"/>
        <c:tickLblPos val="nextTo"/>
        <c:spPr>
          <a:ln w="16503">
            <a:solidFill>
              <a:srgbClr val="000000"/>
            </a:solidFill>
            <a:prstDash val="solid"/>
          </a:ln>
        </c:spPr>
        <c:txPr>
          <a:bodyPr rot="0" vert="horz"/>
          <a:lstStyle/>
          <a:p>
            <a:pPr>
              <a:defRPr sz="1170" b="1" i="0" u="none" strike="noStrike" baseline="0">
                <a:solidFill>
                  <a:srgbClr val="000000"/>
                </a:solidFill>
                <a:latin typeface="Arial"/>
                <a:ea typeface="Arial"/>
                <a:cs typeface="Arial"/>
              </a:defRPr>
            </a:pPr>
            <a:endParaRPr lang="en-US"/>
          </a:p>
        </c:txPr>
        <c:crossAx val="71497984"/>
        <c:crosses val="autoZero"/>
        <c:crossBetween val="between"/>
      </c:valAx>
      <c:spPr>
        <a:noFill/>
        <a:ln w="33006">
          <a:noFill/>
        </a:ln>
      </c:spPr>
    </c:plotArea>
    <c:plotVisOnly val="1"/>
    <c:dispBlanksAs val="gap"/>
    <c:showDLblsOverMax val="0"/>
  </c:chart>
  <c:spPr>
    <a:noFill/>
    <a:ln>
      <a:noFill/>
    </a:ln>
  </c:spPr>
  <c:txPr>
    <a:bodyPr/>
    <a:lstStyle/>
    <a:p>
      <a:pPr>
        <a:defRPr sz="2339" b="1" i="0" u="none" strike="noStrike" baseline="0">
          <a:solidFill>
            <a:schemeClr val="tx1"/>
          </a:solidFill>
          <a:latin typeface="Arial"/>
          <a:ea typeface="Arial"/>
          <a:cs typeface="Arial"/>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202099737532795"/>
          <c:y val="3.3195020746887967E-2"/>
          <c:w val="0.84953455818022749"/>
          <c:h val="0.89004149377593367"/>
        </c:manualLayout>
      </c:layout>
      <c:lineChart>
        <c:grouping val="standard"/>
        <c:varyColors val="0"/>
        <c:ser>
          <c:idx val="4"/>
          <c:order val="0"/>
          <c:tx>
            <c:strRef>
              <c:f>Sheet1!$B$1</c:f>
              <c:strCache>
                <c:ptCount val="1"/>
                <c:pt idx="0">
                  <c:v>Canada</c:v>
                </c:pt>
              </c:strCache>
            </c:strRef>
          </c:tx>
          <c:spPr>
            <a:ln w="38070">
              <a:solidFill>
                <a:srgbClr val="FF0000"/>
              </a:solidFill>
              <a:prstDash val="solid"/>
            </a:ln>
          </c:spPr>
          <c:marker>
            <c:symbol val="none"/>
          </c:marker>
          <c:cat>
            <c:numRef>
              <c:f>Sheet1!$A$2:$A$500</c:f>
              <c:numCache>
                <c:formatCode>m/d/yyyy</c:formatCode>
                <c:ptCount val="499"/>
                <c:pt idx="0">
                  <c:v>36526</c:v>
                </c:pt>
                <c:pt idx="1">
                  <c:v>36617</c:v>
                </c:pt>
                <c:pt idx="2">
                  <c:v>36708</c:v>
                </c:pt>
                <c:pt idx="3">
                  <c:v>36800</c:v>
                </c:pt>
                <c:pt idx="4">
                  <c:v>36892</c:v>
                </c:pt>
                <c:pt idx="5">
                  <c:v>36982</c:v>
                </c:pt>
                <c:pt idx="6">
                  <c:v>37073</c:v>
                </c:pt>
                <c:pt idx="7">
                  <c:v>37165</c:v>
                </c:pt>
                <c:pt idx="8">
                  <c:v>37257</c:v>
                </c:pt>
                <c:pt idx="9">
                  <c:v>37347</c:v>
                </c:pt>
                <c:pt idx="10">
                  <c:v>37438</c:v>
                </c:pt>
                <c:pt idx="11">
                  <c:v>37530</c:v>
                </c:pt>
                <c:pt idx="12">
                  <c:v>37622</c:v>
                </c:pt>
                <c:pt idx="13">
                  <c:v>37712</c:v>
                </c:pt>
                <c:pt idx="14">
                  <c:v>37803</c:v>
                </c:pt>
                <c:pt idx="15">
                  <c:v>37895</c:v>
                </c:pt>
                <c:pt idx="16">
                  <c:v>37987</c:v>
                </c:pt>
                <c:pt idx="17">
                  <c:v>38078</c:v>
                </c:pt>
                <c:pt idx="18">
                  <c:v>38169</c:v>
                </c:pt>
                <c:pt idx="19">
                  <c:v>38261</c:v>
                </c:pt>
                <c:pt idx="20">
                  <c:v>38353</c:v>
                </c:pt>
                <c:pt idx="21">
                  <c:v>38443</c:v>
                </c:pt>
                <c:pt idx="22">
                  <c:v>38534</c:v>
                </c:pt>
                <c:pt idx="23">
                  <c:v>38626</c:v>
                </c:pt>
                <c:pt idx="24">
                  <c:v>38718</c:v>
                </c:pt>
                <c:pt idx="25">
                  <c:v>38808</c:v>
                </c:pt>
                <c:pt idx="26">
                  <c:v>38899</c:v>
                </c:pt>
                <c:pt idx="27">
                  <c:v>38991</c:v>
                </c:pt>
                <c:pt idx="28">
                  <c:v>39083</c:v>
                </c:pt>
                <c:pt idx="29">
                  <c:v>39173</c:v>
                </c:pt>
                <c:pt idx="30">
                  <c:v>39264</c:v>
                </c:pt>
                <c:pt idx="31">
                  <c:v>39356</c:v>
                </c:pt>
                <c:pt idx="32">
                  <c:v>39448</c:v>
                </c:pt>
                <c:pt idx="33">
                  <c:v>39539</c:v>
                </c:pt>
                <c:pt idx="34">
                  <c:v>39630</c:v>
                </c:pt>
                <c:pt idx="35">
                  <c:v>39722</c:v>
                </c:pt>
                <c:pt idx="36">
                  <c:v>39814</c:v>
                </c:pt>
                <c:pt idx="37">
                  <c:v>39904</c:v>
                </c:pt>
                <c:pt idx="38">
                  <c:v>39995</c:v>
                </c:pt>
                <c:pt idx="39">
                  <c:v>40087</c:v>
                </c:pt>
                <c:pt idx="40">
                  <c:v>40179</c:v>
                </c:pt>
                <c:pt idx="41">
                  <c:v>40269</c:v>
                </c:pt>
                <c:pt idx="42">
                  <c:v>40360</c:v>
                </c:pt>
                <c:pt idx="43">
                  <c:v>40452</c:v>
                </c:pt>
                <c:pt idx="44">
                  <c:v>40544</c:v>
                </c:pt>
                <c:pt idx="45">
                  <c:v>40634</c:v>
                </c:pt>
                <c:pt idx="46">
                  <c:v>40725</c:v>
                </c:pt>
                <c:pt idx="47">
                  <c:v>40817</c:v>
                </c:pt>
                <c:pt idx="48">
                  <c:v>40909</c:v>
                </c:pt>
                <c:pt idx="49">
                  <c:v>41000</c:v>
                </c:pt>
                <c:pt idx="50">
                  <c:v>41091</c:v>
                </c:pt>
                <c:pt idx="51">
                  <c:v>41183</c:v>
                </c:pt>
                <c:pt idx="52">
                  <c:v>41275</c:v>
                </c:pt>
                <c:pt idx="53">
                  <c:v>41365</c:v>
                </c:pt>
                <c:pt idx="54">
                  <c:v>41456</c:v>
                </c:pt>
                <c:pt idx="55">
                  <c:v>41548</c:v>
                </c:pt>
                <c:pt idx="56">
                  <c:v>41640</c:v>
                </c:pt>
                <c:pt idx="57">
                  <c:v>41730</c:v>
                </c:pt>
                <c:pt idx="58">
                  <c:v>41821</c:v>
                </c:pt>
                <c:pt idx="59">
                  <c:v>41913</c:v>
                </c:pt>
                <c:pt idx="60">
                  <c:v>42005</c:v>
                </c:pt>
                <c:pt idx="61">
                  <c:v>42095</c:v>
                </c:pt>
                <c:pt idx="62">
                  <c:v>42186</c:v>
                </c:pt>
                <c:pt idx="63">
                  <c:v>42278</c:v>
                </c:pt>
                <c:pt idx="64">
                  <c:v>42370</c:v>
                </c:pt>
                <c:pt idx="65">
                  <c:v>42461</c:v>
                </c:pt>
              </c:numCache>
            </c:numRef>
          </c:cat>
          <c:val>
            <c:numRef>
              <c:f>Sheet1!$B$2:$B$500</c:f>
              <c:numCache>
                <c:formatCode>0.0</c:formatCode>
                <c:ptCount val="499"/>
                <c:pt idx="0">
                  <c:v>98.379456102001299</c:v>
                </c:pt>
                <c:pt idx="1">
                  <c:v>97.978157932103116</c:v>
                </c:pt>
                <c:pt idx="2">
                  <c:v>97.796386139811716</c:v>
                </c:pt>
                <c:pt idx="3">
                  <c:v>96.615831903237009</c:v>
                </c:pt>
                <c:pt idx="4">
                  <c:v>94.829405253326541</c:v>
                </c:pt>
                <c:pt idx="5">
                  <c:v>98.381179801682379</c:v>
                </c:pt>
                <c:pt idx="6">
                  <c:v>98.023694393495958</c:v>
                </c:pt>
                <c:pt idx="7">
                  <c:v>98.994565683232523</c:v>
                </c:pt>
                <c:pt idx="8">
                  <c:v>99.274502826869039</c:v>
                </c:pt>
                <c:pt idx="9">
                  <c:v>101.50383874998589</c:v>
                </c:pt>
                <c:pt idx="10">
                  <c:v>102.19933385427925</c:v>
                </c:pt>
                <c:pt idx="11">
                  <c:v>102.84778875642574</c:v>
                </c:pt>
                <c:pt idx="12">
                  <c:v>102.34276899761851</c:v>
                </c:pt>
                <c:pt idx="13">
                  <c:v>104.71773581221797</c:v>
                </c:pt>
                <c:pt idx="14">
                  <c:v>107.24896918080275</c:v>
                </c:pt>
                <c:pt idx="15">
                  <c:v>108.57406753924461</c:v>
                </c:pt>
                <c:pt idx="16">
                  <c:v>108.38289004199601</c:v>
                </c:pt>
                <c:pt idx="17">
                  <c:v>109.88329077372848</c:v>
                </c:pt>
                <c:pt idx="18">
                  <c:v>112.19863223435745</c:v>
                </c:pt>
                <c:pt idx="19">
                  <c:v>114.14442549185351</c:v>
                </c:pt>
                <c:pt idx="20">
                  <c:v>116.76956138752202</c:v>
                </c:pt>
                <c:pt idx="21">
                  <c:v>117.30388331291735</c:v>
                </c:pt>
                <c:pt idx="22">
                  <c:v>119.70413375318931</c:v>
                </c:pt>
                <c:pt idx="23">
                  <c:v>120.71993220077071</c:v>
                </c:pt>
                <c:pt idx="24">
                  <c:v>119.19879557504747</c:v>
                </c:pt>
                <c:pt idx="25">
                  <c:v>121.50030389777898</c:v>
                </c:pt>
                <c:pt idx="26">
                  <c:v>121.88673744728739</c:v>
                </c:pt>
                <c:pt idx="27">
                  <c:v>122.89366492773152</c:v>
                </c:pt>
                <c:pt idx="28">
                  <c:v>123.07770827903744</c:v>
                </c:pt>
                <c:pt idx="29">
                  <c:v>126.80678370458726</c:v>
                </c:pt>
                <c:pt idx="30">
                  <c:v>130.08341966907258</c:v>
                </c:pt>
                <c:pt idx="31">
                  <c:v>130.78046277487542</c:v>
                </c:pt>
                <c:pt idx="32">
                  <c:v>130.86559703564936</c:v>
                </c:pt>
                <c:pt idx="33">
                  <c:v>132.83078381381969</c:v>
                </c:pt>
                <c:pt idx="34">
                  <c:v>133.76742280957487</c:v>
                </c:pt>
                <c:pt idx="35">
                  <c:v>136.33141159181562</c:v>
                </c:pt>
                <c:pt idx="36">
                  <c:v>137.83906829224759</c:v>
                </c:pt>
                <c:pt idx="37">
                  <c:v>141.20746628561221</c:v>
                </c:pt>
                <c:pt idx="38">
                  <c:v>141.78136860126821</c:v>
                </c:pt>
                <c:pt idx="39">
                  <c:v>142.63031655333086</c:v>
                </c:pt>
                <c:pt idx="40">
                  <c:v>140.80984666856818</c:v>
                </c:pt>
                <c:pt idx="41">
                  <c:v>145.00128281878051</c:v>
                </c:pt>
                <c:pt idx="42">
                  <c:v>145.12758709222521</c:v>
                </c:pt>
                <c:pt idx="43">
                  <c:v>144.5433210754332</c:v>
                </c:pt>
                <c:pt idx="44">
                  <c:v>144.26736886186791</c:v>
                </c:pt>
                <c:pt idx="45">
                  <c:v>147.11941764615796</c:v>
                </c:pt>
                <c:pt idx="46">
                  <c:v>148.20845970677658</c:v>
                </c:pt>
                <c:pt idx="47">
                  <c:v>147.57562463821401</c:v>
                </c:pt>
                <c:pt idx="48">
                  <c:v>147.19222227848473</c:v>
                </c:pt>
                <c:pt idx="49">
                  <c:v>148.70119709646553</c:v>
                </c:pt>
                <c:pt idx="50">
                  <c:v>149.2289934708356</c:v>
                </c:pt>
                <c:pt idx="51">
                  <c:v>149.72385159010591</c:v>
                </c:pt>
                <c:pt idx="52">
                  <c:v>146.65821854469172</c:v>
                </c:pt>
                <c:pt idx="53">
                  <c:v>147.95223188723833</c:v>
                </c:pt>
                <c:pt idx="54" formatCode="General">
                  <c:v>149.62811018805516</c:v>
                </c:pt>
                <c:pt idx="55" formatCode="General">
                  <c:v>149.38132552550525</c:v>
                </c:pt>
                <c:pt idx="56" formatCode="General">
                  <c:v>150.9019221459304</c:v>
                </c:pt>
                <c:pt idx="57" formatCode="General">
                  <c:v>149.75502278238162</c:v>
                </c:pt>
                <c:pt idx="58" formatCode="General">
                  <c:v>150.79254837708032</c:v>
                </c:pt>
                <c:pt idx="59" formatCode="General">
                  <c:v>151.27760970957152</c:v>
                </c:pt>
                <c:pt idx="60" formatCode="General">
                  <c:v>151.59271089271095</c:v>
                </c:pt>
                <c:pt idx="61" formatCode="General">
                  <c:v>151.37973455648063</c:v>
                </c:pt>
                <c:pt idx="62" formatCode="General">
                  <c:v>154.14203846017858</c:v>
                </c:pt>
                <c:pt idx="63" formatCode="General">
                  <c:v>155.15398918891239</c:v>
                </c:pt>
                <c:pt idx="64" formatCode="General">
                  <c:v>154.61095992083122</c:v>
                </c:pt>
                <c:pt idx="65" formatCode="General">
                  <c:v>155.76045454687818</c:v>
                </c:pt>
              </c:numCache>
            </c:numRef>
          </c:val>
          <c:smooth val="0"/>
        </c:ser>
        <c:ser>
          <c:idx val="0"/>
          <c:order val="1"/>
          <c:tx>
            <c:strRef>
              <c:f>Sheet1!$C$1</c:f>
              <c:strCache>
                <c:ptCount val="1"/>
                <c:pt idx="0">
                  <c:v>US</c:v>
                </c:pt>
              </c:strCache>
            </c:strRef>
          </c:tx>
          <c:spPr>
            <a:ln w="38070">
              <a:solidFill>
                <a:schemeClr val="accent2">
                  <a:lumMod val="60000"/>
                  <a:lumOff val="40000"/>
                </a:schemeClr>
              </a:solidFill>
              <a:prstDash val="sysDash"/>
            </a:ln>
          </c:spPr>
          <c:marker>
            <c:symbol val="none"/>
          </c:marker>
          <c:cat>
            <c:numRef>
              <c:f>Sheet1!$A$2:$A$500</c:f>
              <c:numCache>
                <c:formatCode>m/d/yyyy</c:formatCode>
                <c:ptCount val="499"/>
                <c:pt idx="0">
                  <c:v>36526</c:v>
                </c:pt>
                <c:pt idx="1">
                  <c:v>36617</c:v>
                </c:pt>
                <c:pt idx="2">
                  <c:v>36708</c:v>
                </c:pt>
                <c:pt idx="3">
                  <c:v>36800</c:v>
                </c:pt>
                <c:pt idx="4">
                  <c:v>36892</c:v>
                </c:pt>
                <c:pt idx="5">
                  <c:v>36982</c:v>
                </c:pt>
                <c:pt idx="6">
                  <c:v>37073</c:v>
                </c:pt>
                <c:pt idx="7">
                  <c:v>37165</c:v>
                </c:pt>
                <c:pt idx="8">
                  <c:v>37257</c:v>
                </c:pt>
                <c:pt idx="9">
                  <c:v>37347</c:v>
                </c:pt>
                <c:pt idx="10">
                  <c:v>37438</c:v>
                </c:pt>
                <c:pt idx="11">
                  <c:v>37530</c:v>
                </c:pt>
                <c:pt idx="12">
                  <c:v>37622</c:v>
                </c:pt>
                <c:pt idx="13">
                  <c:v>37712</c:v>
                </c:pt>
                <c:pt idx="14">
                  <c:v>37803</c:v>
                </c:pt>
                <c:pt idx="15">
                  <c:v>37895</c:v>
                </c:pt>
                <c:pt idx="16">
                  <c:v>37987</c:v>
                </c:pt>
                <c:pt idx="17">
                  <c:v>38078</c:v>
                </c:pt>
                <c:pt idx="18">
                  <c:v>38169</c:v>
                </c:pt>
                <c:pt idx="19">
                  <c:v>38261</c:v>
                </c:pt>
                <c:pt idx="20">
                  <c:v>38353</c:v>
                </c:pt>
                <c:pt idx="21">
                  <c:v>38443</c:v>
                </c:pt>
                <c:pt idx="22">
                  <c:v>38534</c:v>
                </c:pt>
                <c:pt idx="23">
                  <c:v>38626</c:v>
                </c:pt>
                <c:pt idx="24">
                  <c:v>38718</c:v>
                </c:pt>
                <c:pt idx="25">
                  <c:v>38808</c:v>
                </c:pt>
                <c:pt idx="26">
                  <c:v>38899</c:v>
                </c:pt>
                <c:pt idx="27">
                  <c:v>38991</c:v>
                </c:pt>
                <c:pt idx="28">
                  <c:v>39083</c:v>
                </c:pt>
                <c:pt idx="29">
                  <c:v>39173</c:v>
                </c:pt>
                <c:pt idx="30">
                  <c:v>39264</c:v>
                </c:pt>
                <c:pt idx="31">
                  <c:v>39356</c:v>
                </c:pt>
                <c:pt idx="32">
                  <c:v>39448</c:v>
                </c:pt>
                <c:pt idx="33">
                  <c:v>39539</c:v>
                </c:pt>
                <c:pt idx="34">
                  <c:v>39630</c:v>
                </c:pt>
                <c:pt idx="35">
                  <c:v>39722</c:v>
                </c:pt>
                <c:pt idx="36">
                  <c:v>39814</c:v>
                </c:pt>
                <c:pt idx="37">
                  <c:v>39904</c:v>
                </c:pt>
                <c:pt idx="38">
                  <c:v>39995</c:v>
                </c:pt>
                <c:pt idx="39">
                  <c:v>40087</c:v>
                </c:pt>
                <c:pt idx="40">
                  <c:v>40179</c:v>
                </c:pt>
                <c:pt idx="41">
                  <c:v>40269</c:v>
                </c:pt>
                <c:pt idx="42">
                  <c:v>40360</c:v>
                </c:pt>
                <c:pt idx="43">
                  <c:v>40452</c:v>
                </c:pt>
                <c:pt idx="44">
                  <c:v>40544</c:v>
                </c:pt>
                <c:pt idx="45">
                  <c:v>40634</c:v>
                </c:pt>
                <c:pt idx="46">
                  <c:v>40725</c:v>
                </c:pt>
                <c:pt idx="47">
                  <c:v>40817</c:v>
                </c:pt>
                <c:pt idx="48">
                  <c:v>40909</c:v>
                </c:pt>
                <c:pt idx="49">
                  <c:v>41000</c:v>
                </c:pt>
                <c:pt idx="50">
                  <c:v>41091</c:v>
                </c:pt>
                <c:pt idx="51">
                  <c:v>41183</c:v>
                </c:pt>
                <c:pt idx="52">
                  <c:v>41275</c:v>
                </c:pt>
                <c:pt idx="53">
                  <c:v>41365</c:v>
                </c:pt>
                <c:pt idx="54">
                  <c:v>41456</c:v>
                </c:pt>
                <c:pt idx="55">
                  <c:v>41548</c:v>
                </c:pt>
                <c:pt idx="56">
                  <c:v>41640</c:v>
                </c:pt>
                <c:pt idx="57">
                  <c:v>41730</c:v>
                </c:pt>
                <c:pt idx="58">
                  <c:v>41821</c:v>
                </c:pt>
                <c:pt idx="59">
                  <c:v>41913</c:v>
                </c:pt>
                <c:pt idx="60">
                  <c:v>42005</c:v>
                </c:pt>
                <c:pt idx="61">
                  <c:v>42095</c:v>
                </c:pt>
                <c:pt idx="62">
                  <c:v>42186</c:v>
                </c:pt>
                <c:pt idx="63">
                  <c:v>42278</c:v>
                </c:pt>
                <c:pt idx="64">
                  <c:v>42370</c:v>
                </c:pt>
                <c:pt idx="65">
                  <c:v>42461</c:v>
                </c:pt>
              </c:numCache>
            </c:numRef>
          </c:cat>
          <c:val>
            <c:numRef>
              <c:f>Sheet1!$C$2:$C$500</c:f>
              <c:numCache>
                <c:formatCode>General</c:formatCode>
                <c:ptCount val="499"/>
                <c:pt idx="0">
                  <c:v>117.33828061302044</c:v>
                </c:pt>
                <c:pt idx="1">
                  <c:v>118.4477937071982</c:v>
                </c:pt>
                <c:pt idx="2">
                  <c:v>119.30806473184433</c:v>
                </c:pt>
                <c:pt idx="3">
                  <c:v>120.7206315119701</c:v>
                </c:pt>
                <c:pt idx="4">
                  <c:v>120.00434776932016</c:v>
                </c:pt>
                <c:pt idx="5">
                  <c:v>122.76774613083624</c:v>
                </c:pt>
                <c:pt idx="6">
                  <c:v>123.43571546459813</c:v>
                </c:pt>
                <c:pt idx="7">
                  <c:v>127.14866913313807</c:v>
                </c:pt>
                <c:pt idx="8">
                  <c:v>125.91141934353172</c:v>
                </c:pt>
                <c:pt idx="9">
                  <c:v>127.12646931586428</c:v>
                </c:pt>
                <c:pt idx="10">
                  <c:v>129.44815781696389</c:v>
                </c:pt>
                <c:pt idx="11">
                  <c:v>131.91765480895913</c:v>
                </c:pt>
                <c:pt idx="12">
                  <c:v>133.12345828148977</c:v>
                </c:pt>
                <c:pt idx="13">
                  <c:v>135.81005805929664</c:v>
                </c:pt>
                <c:pt idx="14">
                  <c:v>135.96115228444106</c:v>
                </c:pt>
                <c:pt idx="15">
                  <c:v>137.98878219924288</c:v>
                </c:pt>
                <c:pt idx="16" formatCode="0.0">
                  <c:v>138.8864631303656</c:v>
                </c:pt>
                <c:pt idx="17" formatCode="0.0">
                  <c:v>140.81214289707614</c:v>
                </c:pt>
                <c:pt idx="18" formatCode="0.0">
                  <c:v>142.82643842130298</c:v>
                </c:pt>
                <c:pt idx="19" formatCode="0.0">
                  <c:v>144.82349754014865</c:v>
                </c:pt>
                <c:pt idx="20" formatCode="0.0">
                  <c:v>148.40192236518413</c:v>
                </c:pt>
                <c:pt idx="21" formatCode="0.0">
                  <c:v>150.65208994936054</c:v>
                </c:pt>
                <c:pt idx="22" formatCode="0.0">
                  <c:v>152.81572945921411</c:v>
                </c:pt>
                <c:pt idx="23" formatCode="0.0">
                  <c:v>154.31140642533566</c:v>
                </c:pt>
                <c:pt idx="24">
                  <c:v>154.75897389229314</c:v>
                </c:pt>
                <c:pt idx="25">
                  <c:v>157.80013224995238</c:v>
                </c:pt>
                <c:pt idx="26">
                  <c:v>160.47903027417362</c:v>
                </c:pt>
                <c:pt idx="27">
                  <c:v>162.29583639841104</c:v>
                </c:pt>
                <c:pt idx="28">
                  <c:v>162.57978374203515</c:v>
                </c:pt>
                <c:pt idx="29">
                  <c:v>164.88977582333538</c:v>
                </c:pt>
                <c:pt idx="30">
                  <c:v>166.92212224929608</c:v>
                </c:pt>
                <c:pt idx="31">
                  <c:v>168.13073286938908</c:v>
                </c:pt>
                <c:pt idx="32">
                  <c:v>167.44200088632837</c:v>
                </c:pt>
                <c:pt idx="33">
                  <c:v>162.33901247382639</c:v>
                </c:pt>
                <c:pt idx="34">
                  <c:v>166.24809378314902</c:v>
                </c:pt>
                <c:pt idx="35">
                  <c:v>165.45405523973156</c:v>
                </c:pt>
                <c:pt idx="36">
                  <c:v>164.94469973938422</c:v>
                </c:pt>
                <c:pt idx="37">
                  <c:v>162.47038743036083</c:v>
                </c:pt>
                <c:pt idx="38">
                  <c:v>162.89882923259862</c:v>
                </c:pt>
                <c:pt idx="39">
                  <c:v>161.54319112162275</c:v>
                </c:pt>
                <c:pt idx="40">
                  <c:v>159.54079608748819</c:v>
                </c:pt>
                <c:pt idx="41">
                  <c:v>156.81659462742016</c:v>
                </c:pt>
                <c:pt idx="42">
                  <c:v>155.23074060620019</c:v>
                </c:pt>
                <c:pt idx="43">
                  <c:v>152.93259931557807</c:v>
                </c:pt>
                <c:pt idx="44">
                  <c:v>149.3462951202348</c:v>
                </c:pt>
                <c:pt idx="45">
                  <c:v>147.19969025757976</c:v>
                </c:pt>
                <c:pt idx="46">
                  <c:v>144.84091406631521</c:v>
                </c:pt>
                <c:pt idx="47">
                  <c:v>144.23969173745678</c:v>
                </c:pt>
                <c:pt idx="48">
                  <c:v>141.22929450369156</c:v>
                </c:pt>
                <c:pt idx="49">
                  <c:v>140.23405809451916</c:v>
                </c:pt>
                <c:pt idx="50">
                  <c:v>139.95221522573124</c:v>
                </c:pt>
                <c:pt idx="51">
                  <c:v>136.67654787772301</c:v>
                </c:pt>
                <c:pt idx="52">
                  <c:v>141.84632890948103</c:v>
                </c:pt>
                <c:pt idx="53">
                  <c:v>141.30335849026014</c:v>
                </c:pt>
                <c:pt idx="54">
                  <c:v>141.12528706097734</c:v>
                </c:pt>
                <c:pt idx="55">
                  <c:v>140.98728289573421</c:v>
                </c:pt>
                <c:pt idx="56">
                  <c:v>138.84845082366243</c:v>
                </c:pt>
                <c:pt idx="57">
                  <c:v>138.15265691538607</c:v>
                </c:pt>
                <c:pt idx="58">
                  <c:v>137.7062251474016</c:v>
                </c:pt>
                <c:pt idx="59">
                  <c:v>137.5461240982111</c:v>
                </c:pt>
                <c:pt idx="60">
                  <c:v>137.73639890031259</c:v>
                </c:pt>
                <c:pt idx="61">
                  <c:v>137.45078612965753</c:v>
                </c:pt>
                <c:pt idx="62">
                  <c:v>137.1838638818075</c:v>
                </c:pt>
                <c:pt idx="63">
                  <c:v>137.81322123790653</c:v>
                </c:pt>
                <c:pt idx="64">
                  <c:v>137.61763981633041</c:v>
                </c:pt>
                <c:pt idx="65">
                  <c:v>137.86516797569232</c:v>
                </c:pt>
              </c:numCache>
            </c:numRef>
          </c:val>
          <c:smooth val="0"/>
        </c:ser>
        <c:ser>
          <c:idx val="2"/>
          <c:order val="2"/>
          <c:tx>
            <c:strRef>
              <c:f>Sheet1!$D$1</c:f>
              <c:strCache>
                <c:ptCount val="1"/>
                <c:pt idx="0">
                  <c:v>CDA 2</c:v>
                </c:pt>
              </c:strCache>
            </c:strRef>
          </c:tx>
          <c:spPr>
            <a:ln w="34925" cmpd="sng">
              <a:solidFill>
                <a:schemeClr val="tx1"/>
              </a:solidFill>
              <a:prstDash val="solid"/>
            </a:ln>
          </c:spPr>
          <c:marker>
            <c:symbol val="none"/>
          </c:marker>
          <c:cat>
            <c:numRef>
              <c:f>Sheet1!$A$2:$A$500</c:f>
              <c:numCache>
                <c:formatCode>m/d/yyyy</c:formatCode>
                <c:ptCount val="499"/>
                <c:pt idx="0">
                  <c:v>36526</c:v>
                </c:pt>
                <c:pt idx="1">
                  <c:v>36617</c:v>
                </c:pt>
                <c:pt idx="2">
                  <c:v>36708</c:v>
                </c:pt>
                <c:pt idx="3">
                  <c:v>36800</c:v>
                </c:pt>
                <c:pt idx="4">
                  <c:v>36892</c:v>
                </c:pt>
                <c:pt idx="5">
                  <c:v>36982</c:v>
                </c:pt>
                <c:pt idx="6">
                  <c:v>37073</c:v>
                </c:pt>
                <c:pt idx="7">
                  <c:v>37165</c:v>
                </c:pt>
                <c:pt idx="8">
                  <c:v>37257</c:v>
                </c:pt>
                <c:pt idx="9">
                  <c:v>37347</c:v>
                </c:pt>
                <c:pt idx="10">
                  <c:v>37438</c:v>
                </c:pt>
                <c:pt idx="11">
                  <c:v>37530</c:v>
                </c:pt>
                <c:pt idx="12">
                  <c:v>37622</c:v>
                </c:pt>
                <c:pt idx="13">
                  <c:v>37712</c:v>
                </c:pt>
                <c:pt idx="14">
                  <c:v>37803</c:v>
                </c:pt>
                <c:pt idx="15">
                  <c:v>37895</c:v>
                </c:pt>
                <c:pt idx="16">
                  <c:v>37987</c:v>
                </c:pt>
                <c:pt idx="17">
                  <c:v>38078</c:v>
                </c:pt>
                <c:pt idx="18">
                  <c:v>38169</c:v>
                </c:pt>
                <c:pt idx="19">
                  <c:v>38261</c:v>
                </c:pt>
                <c:pt idx="20">
                  <c:v>38353</c:v>
                </c:pt>
                <c:pt idx="21">
                  <c:v>38443</c:v>
                </c:pt>
                <c:pt idx="22">
                  <c:v>38534</c:v>
                </c:pt>
                <c:pt idx="23">
                  <c:v>38626</c:v>
                </c:pt>
                <c:pt idx="24">
                  <c:v>38718</c:v>
                </c:pt>
                <c:pt idx="25">
                  <c:v>38808</c:v>
                </c:pt>
                <c:pt idx="26">
                  <c:v>38899</c:v>
                </c:pt>
                <c:pt idx="27">
                  <c:v>38991</c:v>
                </c:pt>
                <c:pt idx="28">
                  <c:v>39083</c:v>
                </c:pt>
                <c:pt idx="29">
                  <c:v>39173</c:v>
                </c:pt>
                <c:pt idx="30">
                  <c:v>39264</c:v>
                </c:pt>
                <c:pt idx="31">
                  <c:v>39356</c:v>
                </c:pt>
                <c:pt idx="32">
                  <c:v>39448</c:v>
                </c:pt>
                <c:pt idx="33">
                  <c:v>39539</c:v>
                </c:pt>
                <c:pt idx="34">
                  <c:v>39630</c:v>
                </c:pt>
                <c:pt idx="35">
                  <c:v>39722</c:v>
                </c:pt>
                <c:pt idx="36">
                  <c:v>39814</c:v>
                </c:pt>
                <c:pt idx="37">
                  <c:v>39904</c:v>
                </c:pt>
                <c:pt idx="38">
                  <c:v>39995</c:v>
                </c:pt>
                <c:pt idx="39">
                  <c:v>40087</c:v>
                </c:pt>
                <c:pt idx="40">
                  <c:v>40179</c:v>
                </c:pt>
                <c:pt idx="41">
                  <c:v>40269</c:v>
                </c:pt>
                <c:pt idx="42">
                  <c:v>40360</c:v>
                </c:pt>
                <c:pt idx="43">
                  <c:v>40452</c:v>
                </c:pt>
                <c:pt idx="44">
                  <c:v>40544</c:v>
                </c:pt>
                <c:pt idx="45">
                  <c:v>40634</c:v>
                </c:pt>
                <c:pt idx="46">
                  <c:v>40725</c:v>
                </c:pt>
                <c:pt idx="47">
                  <c:v>40817</c:v>
                </c:pt>
                <c:pt idx="48">
                  <c:v>40909</c:v>
                </c:pt>
                <c:pt idx="49">
                  <c:v>41000</c:v>
                </c:pt>
                <c:pt idx="50">
                  <c:v>41091</c:v>
                </c:pt>
                <c:pt idx="51">
                  <c:v>41183</c:v>
                </c:pt>
                <c:pt idx="52">
                  <c:v>41275</c:v>
                </c:pt>
                <c:pt idx="53">
                  <c:v>41365</c:v>
                </c:pt>
                <c:pt idx="54">
                  <c:v>41456</c:v>
                </c:pt>
                <c:pt idx="55">
                  <c:v>41548</c:v>
                </c:pt>
                <c:pt idx="56">
                  <c:v>41640</c:v>
                </c:pt>
                <c:pt idx="57">
                  <c:v>41730</c:v>
                </c:pt>
                <c:pt idx="58">
                  <c:v>41821</c:v>
                </c:pt>
                <c:pt idx="59">
                  <c:v>41913</c:v>
                </c:pt>
                <c:pt idx="60">
                  <c:v>42005</c:v>
                </c:pt>
                <c:pt idx="61">
                  <c:v>42095</c:v>
                </c:pt>
                <c:pt idx="62">
                  <c:v>42186</c:v>
                </c:pt>
                <c:pt idx="63">
                  <c:v>42278</c:v>
                </c:pt>
                <c:pt idx="64">
                  <c:v>42370</c:v>
                </c:pt>
                <c:pt idx="65">
                  <c:v>42461</c:v>
                </c:pt>
              </c:numCache>
            </c:numRef>
          </c:cat>
          <c:val>
            <c:numRef>
              <c:f>Sheet1!$D$2:$D$500</c:f>
              <c:numCache>
                <c:formatCode>0.0</c:formatCode>
                <c:ptCount val="499"/>
                <c:pt idx="0">
                  <c:v>105.63</c:v>
                </c:pt>
                <c:pt idx="1">
                  <c:v>105.71000000000002</c:v>
                </c:pt>
                <c:pt idx="2">
                  <c:v>106</c:v>
                </c:pt>
                <c:pt idx="3">
                  <c:v>105.33</c:v>
                </c:pt>
                <c:pt idx="4">
                  <c:v>103.98</c:v>
                </c:pt>
                <c:pt idx="5">
                  <c:v>104.88</c:v>
                </c:pt>
                <c:pt idx="6">
                  <c:v>105.84</c:v>
                </c:pt>
                <c:pt idx="7">
                  <c:v>106.61</c:v>
                </c:pt>
                <c:pt idx="8">
                  <c:v>107.43</c:v>
                </c:pt>
                <c:pt idx="9">
                  <c:v>108.78</c:v>
                </c:pt>
                <c:pt idx="10">
                  <c:v>110.13</c:v>
                </c:pt>
                <c:pt idx="11">
                  <c:v>110.89</c:v>
                </c:pt>
                <c:pt idx="12">
                  <c:v>111</c:v>
                </c:pt>
                <c:pt idx="13">
                  <c:v>111.99000000000002</c:v>
                </c:pt>
                <c:pt idx="14">
                  <c:v>114.24000000000002</c:v>
                </c:pt>
                <c:pt idx="15">
                  <c:v>116.17999999999998</c:v>
                </c:pt>
                <c:pt idx="16">
                  <c:v>116.93</c:v>
                </c:pt>
                <c:pt idx="17">
                  <c:v>120.10000000000001</c:v>
                </c:pt>
                <c:pt idx="18">
                  <c:v>121.59</c:v>
                </c:pt>
                <c:pt idx="19">
                  <c:v>122.95</c:v>
                </c:pt>
                <c:pt idx="20">
                  <c:v>124.5</c:v>
                </c:pt>
                <c:pt idx="21">
                  <c:v>127.05</c:v>
                </c:pt>
                <c:pt idx="22">
                  <c:v>129.18</c:v>
                </c:pt>
                <c:pt idx="23">
                  <c:v>130.5</c:v>
                </c:pt>
                <c:pt idx="24">
                  <c:v>130.38000000000005</c:v>
                </c:pt>
                <c:pt idx="25">
                  <c:v>132.18</c:v>
                </c:pt>
                <c:pt idx="26">
                  <c:v>134.01</c:v>
                </c:pt>
                <c:pt idx="27">
                  <c:v>135.38000000000005</c:v>
                </c:pt>
                <c:pt idx="28">
                  <c:v>136.59</c:v>
                </c:pt>
                <c:pt idx="29">
                  <c:v>139.56</c:v>
                </c:pt>
                <c:pt idx="30">
                  <c:v>142.01</c:v>
                </c:pt>
                <c:pt idx="31">
                  <c:v>143.29</c:v>
                </c:pt>
                <c:pt idx="32">
                  <c:v>145.08000000000001</c:v>
                </c:pt>
                <c:pt idx="33">
                  <c:v>147.22999999999999</c:v>
                </c:pt>
                <c:pt idx="34">
                  <c:v>147.97</c:v>
                </c:pt>
                <c:pt idx="35">
                  <c:v>148.20000000000002</c:v>
                </c:pt>
                <c:pt idx="36">
                  <c:v>148.44</c:v>
                </c:pt>
                <c:pt idx="37">
                  <c:v>151.42000000000004</c:v>
                </c:pt>
                <c:pt idx="38">
                  <c:v>154.31</c:v>
                </c:pt>
                <c:pt idx="39">
                  <c:v>156.47</c:v>
                </c:pt>
                <c:pt idx="40">
                  <c:v>155.20999999999998</c:v>
                </c:pt>
                <c:pt idx="41">
                  <c:v>156.89000000000001</c:v>
                </c:pt>
                <c:pt idx="42">
                  <c:v>157.97999999999999</c:v>
                </c:pt>
                <c:pt idx="43">
                  <c:v>158.32000000000005</c:v>
                </c:pt>
                <c:pt idx="44">
                  <c:v>157.72999999999999</c:v>
                </c:pt>
                <c:pt idx="45">
                  <c:v>159.06</c:v>
                </c:pt>
                <c:pt idx="46">
                  <c:v>159.68</c:v>
                </c:pt>
                <c:pt idx="47">
                  <c:v>160.06</c:v>
                </c:pt>
                <c:pt idx="48">
                  <c:v>159.16</c:v>
                </c:pt>
                <c:pt idx="49">
                  <c:v>160.4</c:v>
                </c:pt>
                <c:pt idx="50">
                  <c:v>161.06</c:v>
                </c:pt>
                <c:pt idx="51">
                  <c:v>160.99</c:v>
                </c:pt>
                <c:pt idx="52">
                  <c:v>159.81</c:v>
                </c:pt>
                <c:pt idx="53">
                  <c:v>160.58000000000001</c:v>
                </c:pt>
                <c:pt idx="54">
                  <c:v>161.22</c:v>
                </c:pt>
                <c:pt idx="55">
                  <c:v>160.88000000000005</c:v>
                </c:pt>
                <c:pt idx="56">
                  <c:v>160.63</c:v>
                </c:pt>
                <c:pt idx="57">
                  <c:v>161.63999999999999</c:v>
                </c:pt>
                <c:pt idx="58">
                  <c:v>162.75</c:v>
                </c:pt>
                <c:pt idx="59">
                  <c:v>163</c:v>
                </c:pt>
                <c:pt idx="60">
                  <c:v>161.88000000000005</c:v>
                </c:pt>
                <c:pt idx="61">
                  <c:v>163.28</c:v>
                </c:pt>
                <c:pt idx="62">
                  <c:v>164.82000000000005</c:v>
                </c:pt>
                <c:pt idx="63">
                  <c:v>165.42000000000004</c:v>
                </c:pt>
                <c:pt idx="64">
                  <c:v>165.17000000000002</c:v>
                </c:pt>
                <c:pt idx="65">
                  <c:v>167.63</c:v>
                </c:pt>
              </c:numCache>
            </c:numRef>
          </c:val>
          <c:smooth val="0"/>
        </c:ser>
        <c:dLbls>
          <c:showLegendKey val="0"/>
          <c:showVal val="0"/>
          <c:showCatName val="0"/>
          <c:showSerName val="0"/>
          <c:showPercent val="0"/>
          <c:showBubbleSize val="0"/>
        </c:dLbls>
        <c:marker val="1"/>
        <c:smooth val="0"/>
        <c:axId val="71816704"/>
        <c:axId val="71818240"/>
      </c:lineChart>
      <c:dateAx>
        <c:axId val="71816704"/>
        <c:scaling>
          <c:orientation val="minMax"/>
        </c:scaling>
        <c:delete val="0"/>
        <c:axPos val="b"/>
        <c:numFmt formatCode="yy" sourceLinked="0"/>
        <c:majorTickMark val="in"/>
        <c:minorTickMark val="in"/>
        <c:tickLblPos val="low"/>
        <c:spPr>
          <a:ln w="12690">
            <a:solidFill>
              <a:schemeClr val="tx1"/>
            </a:solidFill>
            <a:prstDash val="solid"/>
          </a:ln>
        </c:spPr>
        <c:txPr>
          <a:bodyPr rot="0" vert="horz"/>
          <a:lstStyle/>
          <a:p>
            <a:pPr>
              <a:defRPr sz="1099" b="1" i="0" u="none" strike="noStrike" baseline="0">
                <a:solidFill>
                  <a:schemeClr val="tx1"/>
                </a:solidFill>
                <a:latin typeface="Arial"/>
                <a:ea typeface="Arial"/>
                <a:cs typeface="Arial"/>
              </a:defRPr>
            </a:pPr>
            <a:endParaRPr lang="en-US"/>
          </a:p>
        </c:txPr>
        <c:crossAx val="71818240"/>
        <c:crossesAt val="0"/>
        <c:auto val="1"/>
        <c:lblOffset val="100"/>
        <c:baseTimeUnit val="months"/>
        <c:majorUnit val="2"/>
        <c:majorTimeUnit val="years"/>
        <c:minorUnit val="1"/>
        <c:minorTimeUnit val="years"/>
      </c:dateAx>
      <c:valAx>
        <c:axId val="71818240"/>
        <c:scaling>
          <c:orientation val="minMax"/>
          <c:max val="190"/>
          <c:min val="90"/>
        </c:scaling>
        <c:delete val="0"/>
        <c:axPos val="l"/>
        <c:numFmt formatCode="0" sourceLinked="0"/>
        <c:majorTickMark val="in"/>
        <c:minorTickMark val="none"/>
        <c:tickLblPos val="nextTo"/>
        <c:spPr>
          <a:ln w="12690">
            <a:solidFill>
              <a:schemeClr val="tx1"/>
            </a:solidFill>
            <a:prstDash val="solid"/>
          </a:ln>
        </c:spPr>
        <c:txPr>
          <a:bodyPr rot="0" vert="horz"/>
          <a:lstStyle/>
          <a:p>
            <a:pPr>
              <a:defRPr sz="1099" b="1" i="0" u="none" strike="noStrike" baseline="0">
                <a:solidFill>
                  <a:schemeClr val="tx1"/>
                </a:solidFill>
                <a:latin typeface="Arial"/>
                <a:ea typeface="Arial"/>
                <a:cs typeface="Arial"/>
              </a:defRPr>
            </a:pPr>
            <a:endParaRPr lang="en-US"/>
          </a:p>
        </c:txPr>
        <c:crossAx val="71816704"/>
        <c:crosses val="autoZero"/>
        <c:crossBetween val="midCat"/>
        <c:minorUnit val="1"/>
      </c:valAx>
      <c:spPr>
        <a:noFill/>
        <a:ln w="25380">
          <a:noFill/>
        </a:ln>
      </c:spPr>
    </c:plotArea>
    <c:plotVisOnly val="1"/>
    <c:dispBlanksAs val="span"/>
    <c:showDLblsOverMax val="0"/>
  </c:chart>
  <c:spPr>
    <a:noFill/>
    <a:ln>
      <a:noFill/>
    </a:ln>
  </c:spPr>
  <c:txPr>
    <a:bodyPr/>
    <a:lstStyle/>
    <a:p>
      <a:pPr>
        <a:defRPr sz="1699" b="1" i="0" u="none" strike="noStrike" baseline="0">
          <a:solidFill>
            <a:schemeClr val="tx1"/>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891346476180869E-2"/>
          <c:y val="2.6762436927946637E-2"/>
          <c:w val="0.91988399151624656"/>
          <c:h val="0.84056261334221949"/>
        </c:manualLayout>
      </c:layout>
      <c:barChart>
        <c:barDir val="col"/>
        <c:grouping val="clustered"/>
        <c:varyColors val="0"/>
        <c:ser>
          <c:idx val="0"/>
          <c:order val="0"/>
          <c:tx>
            <c:strRef>
              <c:f>Sheet1!$D$1</c:f>
              <c:strCache>
                <c:ptCount val="1"/>
                <c:pt idx="0">
                  <c:v>2015</c:v>
                </c:pt>
              </c:strCache>
            </c:strRef>
          </c:tx>
          <c:spPr>
            <a:solidFill>
              <a:srgbClr val="0A6C4B"/>
            </a:solidFill>
          </c:spPr>
          <c:invertIfNegative val="0"/>
          <c:cat>
            <c:strRef>
              <c:f>Sheet1!$A$2:$A$6</c:f>
              <c:strCache>
                <c:ptCount val="5"/>
                <c:pt idx="0">
                  <c:v>India</c:v>
                </c:pt>
                <c:pt idx="1">
                  <c:v>China</c:v>
                </c:pt>
                <c:pt idx="2">
                  <c:v>Indonesia</c:v>
                </c:pt>
                <c:pt idx="3">
                  <c:v>South Korea</c:v>
                </c:pt>
                <c:pt idx="4">
                  <c:v>Brazil</c:v>
                </c:pt>
              </c:strCache>
            </c:strRef>
          </c:cat>
          <c:val>
            <c:numRef>
              <c:f>Sheet1!$D$2:$D$6</c:f>
              <c:numCache>
                <c:formatCode>0.0</c:formatCode>
                <c:ptCount val="5"/>
                <c:pt idx="0">
                  <c:v>7.3</c:v>
                </c:pt>
                <c:pt idx="1">
                  <c:v>6.9</c:v>
                </c:pt>
                <c:pt idx="2">
                  <c:v>4.79</c:v>
                </c:pt>
                <c:pt idx="3">
                  <c:v>2.6</c:v>
                </c:pt>
                <c:pt idx="4">
                  <c:v>-3.84</c:v>
                </c:pt>
              </c:numCache>
            </c:numRef>
          </c:val>
        </c:ser>
        <c:ser>
          <c:idx val="2"/>
          <c:order val="1"/>
          <c:tx>
            <c:strRef>
              <c:f>Sheet1!$E$1</c:f>
              <c:strCache>
                <c:ptCount val="1"/>
                <c:pt idx="0">
                  <c:v>2016f</c:v>
                </c:pt>
              </c:strCache>
            </c:strRef>
          </c:tx>
          <c:spPr>
            <a:solidFill>
              <a:srgbClr val="85BD9F"/>
            </a:solidFill>
          </c:spPr>
          <c:invertIfNegative val="0"/>
          <c:cat>
            <c:strRef>
              <c:f>Sheet1!$A$2:$A$6</c:f>
              <c:strCache>
                <c:ptCount val="5"/>
                <c:pt idx="0">
                  <c:v>India</c:v>
                </c:pt>
                <c:pt idx="1">
                  <c:v>China</c:v>
                </c:pt>
                <c:pt idx="2">
                  <c:v>Indonesia</c:v>
                </c:pt>
                <c:pt idx="3">
                  <c:v>South Korea</c:v>
                </c:pt>
                <c:pt idx="4">
                  <c:v>Brazil</c:v>
                </c:pt>
              </c:strCache>
            </c:strRef>
          </c:cat>
          <c:val>
            <c:numRef>
              <c:f>Sheet1!$E$2:$E$6</c:f>
              <c:numCache>
                <c:formatCode>0.0</c:formatCode>
                <c:ptCount val="5"/>
                <c:pt idx="0">
                  <c:v>7.5</c:v>
                </c:pt>
                <c:pt idx="1">
                  <c:v>6.6</c:v>
                </c:pt>
                <c:pt idx="2">
                  <c:v>5</c:v>
                </c:pt>
                <c:pt idx="3">
                  <c:v>2.6402857567177085</c:v>
                </c:pt>
                <c:pt idx="4">
                  <c:v>-3.1</c:v>
                </c:pt>
              </c:numCache>
            </c:numRef>
          </c:val>
        </c:ser>
        <c:ser>
          <c:idx val="3"/>
          <c:order val="2"/>
          <c:tx>
            <c:strRef>
              <c:f>Sheet1!$F$1</c:f>
              <c:strCache>
                <c:ptCount val="1"/>
                <c:pt idx="0">
                  <c:v>2017f</c:v>
                </c:pt>
              </c:strCache>
            </c:strRef>
          </c:tx>
          <c:spPr>
            <a:solidFill>
              <a:srgbClr val="000066"/>
            </a:solidFill>
          </c:spPr>
          <c:invertIfNegative val="0"/>
          <c:cat>
            <c:strRef>
              <c:f>Sheet1!$A$2:$A$6</c:f>
              <c:strCache>
                <c:ptCount val="5"/>
                <c:pt idx="0">
                  <c:v>India</c:v>
                </c:pt>
                <c:pt idx="1">
                  <c:v>China</c:v>
                </c:pt>
                <c:pt idx="2">
                  <c:v>Indonesia</c:v>
                </c:pt>
                <c:pt idx="3">
                  <c:v>South Korea</c:v>
                </c:pt>
                <c:pt idx="4">
                  <c:v>Brazil</c:v>
                </c:pt>
              </c:strCache>
            </c:strRef>
          </c:cat>
          <c:val>
            <c:numRef>
              <c:f>Sheet1!$F$2:$F$6</c:f>
              <c:numCache>
                <c:formatCode>0.0</c:formatCode>
                <c:ptCount val="5"/>
                <c:pt idx="0">
                  <c:v>7.6</c:v>
                </c:pt>
                <c:pt idx="1">
                  <c:v>6.2</c:v>
                </c:pt>
                <c:pt idx="2">
                  <c:v>5.3</c:v>
                </c:pt>
                <c:pt idx="3">
                  <c:v>2.755652293177846</c:v>
                </c:pt>
                <c:pt idx="4">
                  <c:v>1.2</c:v>
                </c:pt>
              </c:numCache>
            </c:numRef>
          </c:val>
        </c:ser>
        <c:dLbls>
          <c:showLegendKey val="0"/>
          <c:showVal val="0"/>
          <c:showCatName val="0"/>
          <c:showSerName val="0"/>
          <c:showPercent val="0"/>
          <c:showBubbleSize val="0"/>
        </c:dLbls>
        <c:gapWidth val="150"/>
        <c:axId val="32298496"/>
        <c:axId val="32300032"/>
      </c:barChart>
      <c:catAx>
        <c:axId val="32298496"/>
        <c:scaling>
          <c:orientation val="minMax"/>
        </c:scaling>
        <c:delete val="0"/>
        <c:axPos val="b"/>
        <c:numFmt formatCode="yy" sourceLinked="0"/>
        <c:majorTickMark val="in"/>
        <c:minorTickMark val="none"/>
        <c:tickLblPos val="low"/>
        <c:spPr>
          <a:ln w="3186">
            <a:solidFill>
              <a:schemeClr val="tx1"/>
            </a:solidFill>
            <a:prstDash val="solid"/>
          </a:ln>
        </c:spPr>
        <c:txPr>
          <a:bodyPr rot="0" vert="horz"/>
          <a:lstStyle/>
          <a:p>
            <a:pPr>
              <a:defRPr sz="1100" b="1" i="0" u="none" strike="noStrike" baseline="0">
                <a:solidFill>
                  <a:schemeClr val="tx1"/>
                </a:solidFill>
                <a:latin typeface="Arial"/>
                <a:ea typeface="Arial"/>
                <a:cs typeface="Arial"/>
              </a:defRPr>
            </a:pPr>
            <a:endParaRPr lang="en-US"/>
          </a:p>
        </c:txPr>
        <c:crossAx val="32300032"/>
        <c:crosses val="autoZero"/>
        <c:auto val="1"/>
        <c:lblAlgn val="ctr"/>
        <c:lblOffset val="100"/>
        <c:noMultiLvlLbl val="1"/>
      </c:catAx>
      <c:valAx>
        <c:axId val="32300032"/>
        <c:scaling>
          <c:orientation val="minMax"/>
          <c:max val="12"/>
          <c:min val="-4"/>
        </c:scaling>
        <c:delete val="0"/>
        <c:axPos val="l"/>
        <c:numFmt formatCode="0" sourceLinked="0"/>
        <c:majorTickMark val="in"/>
        <c:minorTickMark val="none"/>
        <c:tickLblPos val="nextTo"/>
        <c:spPr>
          <a:ln w="3186">
            <a:solidFill>
              <a:schemeClr val="tx1"/>
            </a:solidFill>
            <a:prstDash val="solid"/>
          </a:ln>
        </c:spPr>
        <c:txPr>
          <a:bodyPr rot="0" vert="horz"/>
          <a:lstStyle/>
          <a:p>
            <a:pPr>
              <a:defRPr sz="1100" b="1" i="0" u="none" strike="noStrike" baseline="0">
                <a:solidFill>
                  <a:schemeClr val="tx1"/>
                </a:solidFill>
                <a:latin typeface="Arial"/>
                <a:ea typeface="Arial"/>
                <a:cs typeface="Arial"/>
              </a:defRPr>
            </a:pPr>
            <a:endParaRPr lang="en-US"/>
          </a:p>
        </c:txPr>
        <c:crossAx val="32298496"/>
        <c:crosses val="autoZero"/>
        <c:crossBetween val="between"/>
        <c:majorUnit val="2"/>
      </c:valAx>
      <c:spPr>
        <a:noFill/>
        <a:ln w="12742">
          <a:noFill/>
          <a:prstDash val="solid"/>
        </a:ln>
      </c:spPr>
    </c:plotArea>
    <c:legend>
      <c:legendPos val="r"/>
      <c:layout>
        <c:manualLayout>
          <c:xMode val="edge"/>
          <c:yMode val="edge"/>
          <c:x val="0.72524282725923561"/>
          <c:y val="0.11796454879203559"/>
          <c:w val="0.17792614400667559"/>
          <c:h val="0.16867834360449124"/>
        </c:manualLayout>
      </c:layout>
      <c:overlay val="1"/>
      <c:txPr>
        <a:bodyPr/>
        <a:lstStyle/>
        <a:p>
          <a:pPr>
            <a:defRPr sz="1400" b="1"/>
          </a:pPr>
          <a:endParaRPr lang="en-US"/>
        </a:p>
      </c:txPr>
    </c:legend>
    <c:plotVisOnly val="1"/>
    <c:dispBlanksAs val="gap"/>
    <c:showDLblsOverMax val="0"/>
  </c:chart>
  <c:spPr>
    <a:noFill/>
    <a:ln>
      <a:noFill/>
    </a:ln>
  </c:spPr>
  <c:txPr>
    <a:bodyPr/>
    <a:lstStyle/>
    <a:p>
      <a:pPr>
        <a:defRPr sz="1204" b="0" i="0" u="none" strike="noStrike" baseline="0">
          <a:solidFill>
            <a:schemeClr val="tx1"/>
          </a:solidFill>
          <a:latin typeface="Arial"/>
          <a:ea typeface="Arial"/>
          <a:cs typeface="Arial"/>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638133942934572E-2"/>
          <c:y val="1.9880715705765488E-3"/>
          <c:w val="0.88960678302308982"/>
          <c:h val="0.92246520874751459"/>
        </c:manualLayout>
      </c:layout>
      <c:barChart>
        <c:barDir val="col"/>
        <c:grouping val="clustered"/>
        <c:varyColors val="0"/>
        <c:ser>
          <c:idx val="1"/>
          <c:order val="0"/>
          <c:tx>
            <c:strRef>
              <c:f>Sheet1!$B$1</c:f>
              <c:strCache>
                <c:ptCount val="1"/>
                <c:pt idx="0">
                  <c:v>Price % change</c:v>
                </c:pt>
              </c:strCache>
            </c:strRef>
          </c:tx>
          <c:spPr>
            <a:solidFill>
              <a:schemeClr val="accent2">
                <a:lumMod val="40000"/>
                <a:lumOff val="60000"/>
              </a:schemeClr>
            </a:solidFill>
            <a:ln w="24112">
              <a:noFill/>
            </a:ln>
          </c:spPr>
          <c:invertIfNegative val="0"/>
          <c:dPt>
            <c:idx val="16"/>
            <c:invertIfNegative val="0"/>
            <c:bubble3D val="0"/>
            <c:spPr>
              <a:solidFill>
                <a:srgbClr val="FF0000"/>
              </a:solidFill>
              <a:ln w="24112">
                <a:noFill/>
              </a:ln>
            </c:spPr>
          </c:dPt>
          <c:dPt>
            <c:idx val="17"/>
            <c:invertIfNegative val="0"/>
            <c:bubble3D val="0"/>
            <c:spPr>
              <a:solidFill>
                <a:srgbClr val="FF0000"/>
              </a:solidFill>
              <a:ln w="24112">
                <a:noFill/>
              </a:ln>
            </c:spPr>
          </c:dPt>
          <c:cat>
            <c:strRef>
              <c:f>Sheet1!$A$2:$A$19</c:f>
              <c:strCache>
                <c:ptCount val="18"/>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15ytd</c:v>
                </c:pt>
                <c:pt idx="16">
                  <c:v>16f</c:v>
                </c:pt>
                <c:pt idx="17">
                  <c:v>17f</c:v>
                </c:pt>
              </c:strCache>
            </c:strRef>
          </c:cat>
          <c:val>
            <c:numRef>
              <c:f>Sheet1!$B$2:$B$19</c:f>
              <c:numCache>
                <c:formatCode>0.0</c:formatCode>
                <c:ptCount val="18"/>
                <c:pt idx="0">
                  <c:v>11.854329245633588</c:v>
                </c:pt>
                <c:pt idx="1">
                  <c:v>16.307546274323691</c:v>
                </c:pt>
                <c:pt idx="2">
                  <c:v>4.7498571778340049</c:v>
                </c:pt>
                <c:pt idx="3">
                  <c:v>6.8056096610829675</c:v>
                </c:pt>
                <c:pt idx="4">
                  <c:v>6.7731699310646709</c:v>
                </c:pt>
                <c:pt idx="5">
                  <c:v>10.21384163421466</c:v>
                </c:pt>
                <c:pt idx="6">
                  <c:v>7.2371683610215731</c:v>
                </c:pt>
                <c:pt idx="7">
                  <c:v>8.5782826093239617</c:v>
                </c:pt>
                <c:pt idx="8">
                  <c:v>0.96627359118375278</c:v>
                </c:pt>
                <c:pt idx="9">
                  <c:v>4.2262061692591724</c:v>
                </c:pt>
                <c:pt idx="10">
                  <c:v>4.5809829762476939</c:v>
                </c:pt>
                <c:pt idx="11">
                  <c:v>1.8600038699690513</c:v>
                </c:pt>
                <c:pt idx="12">
                  <c:v>1.1326668724621847</c:v>
                </c:pt>
                <c:pt idx="13">
                  <c:v>1.7609767551068245</c:v>
                </c:pt>
                <c:pt idx="14">
                  <c:v>3.6455929856945124</c:v>
                </c:pt>
                <c:pt idx="15">
                  <c:v>1.2911843276936841</c:v>
                </c:pt>
                <c:pt idx="16">
                  <c:v>2</c:v>
                </c:pt>
                <c:pt idx="17">
                  <c:v>1.5</c:v>
                </c:pt>
              </c:numCache>
            </c:numRef>
          </c:val>
        </c:ser>
        <c:dLbls>
          <c:showLegendKey val="0"/>
          <c:showVal val="0"/>
          <c:showCatName val="0"/>
          <c:showSerName val="0"/>
          <c:showPercent val="0"/>
          <c:showBubbleSize val="0"/>
        </c:dLbls>
        <c:gapWidth val="40"/>
        <c:axId val="77320192"/>
        <c:axId val="77321728"/>
      </c:barChart>
      <c:lineChart>
        <c:grouping val="standard"/>
        <c:varyColors val="0"/>
        <c:ser>
          <c:idx val="0"/>
          <c:order val="1"/>
          <c:tx>
            <c:strRef>
              <c:f>Sheet1!$C$1</c:f>
              <c:strCache>
                <c:ptCount val="1"/>
              </c:strCache>
            </c:strRef>
          </c:tx>
          <c:spPr>
            <a:ln>
              <a:solidFill>
                <a:schemeClr val="tx1"/>
              </a:solidFill>
              <a:prstDash val="sysDash"/>
            </a:ln>
          </c:spPr>
          <c:marker>
            <c:symbol val="none"/>
          </c:marker>
          <c:cat>
            <c:strRef>
              <c:f>Sheet1!$A$2:$A$19</c:f>
              <c:strCache>
                <c:ptCount val="18"/>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15ytd</c:v>
                </c:pt>
                <c:pt idx="16">
                  <c:v>16f</c:v>
                </c:pt>
                <c:pt idx="17">
                  <c:v>17f</c:v>
                </c:pt>
              </c:strCache>
            </c:strRef>
          </c:cat>
          <c:val>
            <c:numRef>
              <c:f>Sheet1!$C$2:$C$19</c:f>
              <c:numCache>
                <c:formatCode>General</c:formatCode>
                <c:ptCount val="18"/>
                <c:pt idx="0">
                  <c:v>9.1</c:v>
                </c:pt>
                <c:pt idx="1">
                  <c:v>9.1</c:v>
                </c:pt>
                <c:pt idx="2">
                  <c:v>9.1</c:v>
                </c:pt>
                <c:pt idx="3">
                  <c:v>9.1</c:v>
                </c:pt>
                <c:pt idx="4">
                  <c:v>9.1</c:v>
                </c:pt>
                <c:pt idx="5">
                  <c:v>9.1</c:v>
                </c:pt>
                <c:pt idx="6">
                  <c:v>9.1</c:v>
                </c:pt>
                <c:pt idx="7">
                  <c:v>9.1</c:v>
                </c:pt>
              </c:numCache>
            </c:numRef>
          </c:val>
          <c:smooth val="0"/>
        </c:ser>
        <c:ser>
          <c:idx val="2"/>
          <c:order val="2"/>
          <c:tx>
            <c:strRef>
              <c:f>Sheet1!$D$1</c:f>
              <c:strCache>
                <c:ptCount val="1"/>
              </c:strCache>
            </c:strRef>
          </c:tx>
          <c:spPr>
            <a:ln>
              <a:solidFill>
                <a:schemeClr val="tx1"/>
              </a:solidFill>
              <a:prstDash val="sysDash"/>
            </a:ln>
          </c:spPr>
          <c:marker>
            <c:symbol val="none"/>
          </c:marker>
          <c:cat>
            <c:strRef>
              <c:f>Sheet1!$A$2:$A$19</c:f>
              <c:strCache>
                <c:ptCount val="18"/>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15ytd</c:v>
                </c:pt>
                <c:pt idx="16">
                  <c:v>16f</c:v>
                </c:pt>
                <c:pt idx="17">
                  <c:v>17f</c:v>
                </c:pt>
              </c:strCache>
            </c:strRef>
          </c:cat>
          <c:val>
            <c:numRef>
              <c:f>Sheet1!$D$2:$D$19</c:f>
              <c:numCache>
                <c:formatCode>General</c:formatCode>
                <c:ptCount val="18"/>
                <c:pt idx="9">
                  <c:v>2.9</c:v>
                </c:pt>
                <c:pt idx="10">
                  <c:v>2.9</c:v>
                </c:pt>
                <c:pt idx="11">
                  <c:v>2.9</c:v>
                </c:pt>
                <c:pt idx="12">
                  <c:v>2.9</c:v>
                </c:pt>
                <c:pt idx="13">
                  <c:v>2.9</c:v>
                </c:pt>
                <c:pt idx="14">
                  <c:v>2.9</c:v>
                </c:pt>
              </c:numCache>
            </c:numRef>
          </c:val>
          <c:smooth val="0"/>
        </c:ser>
        <c:dLbls>
          <c:showLegendKey val="0"/>
          <c:showVal val="0"/>
          <c:showCatName val="0"/>
          <c:showSerName val="0"/>
          <c:showPercent val="0"/>
          <c:showBubbleSize val="0"/>
        </c:dLbls>
        <c:marker val="1"/>
        <c:smooth val="0"/>
        <c:axId val="77320192"/>
        <c:axId val="77321728"/>
      </c:lineChart>
      <c:catAx>
        <c:axId val="77320192"/>
        <c:scaling>
          <c:orientation val="minMax"/>
        </c:scaling>
        <c:delete val="0"/>
        <c:axPos val="b"/>
        <c:numFmt formatCode="yy" sourceLinked="0"/>
        <c:majorTickMark val="in"/>
        <c:minorTickMark val="none"/>
        <c:tickLblPos val="low"/>
        <c:spPr>
          <a:ln w="12056">
            <a:solidFill>
              <a:schemeClr val="tx1"/>
            </a:solidFill>
            <a:prstDash val="solid"/>
          </a:ln>
        </c:spPr>
        <c:txPr>
          <a:bodyPr rot="0" vert="horz"/>
          <a:lstStyle/>
          <a:p>
            <a:pPr>
              <a:defRPr sz="1139" b="1" i="0" u="none" strike="noStrike" baseline="0">
                <a:solidFill>
                  <a:schemeClr val="tx1"/>
                </a:solidFill>
                <a:latin typeface="Arial"/>
                <a:ea typeface="Arial"/>
                <a:cs typeface="Arial"/>
              </a:defRPr>
            </a:pPr>
            <a:endParaRPr lang="en-US"/>
          </a:p>
        </c:txPr>
        <c:crossAx val="77321728"/>
        <c:crosses val="autoZero"/>
        <c:auto val="1"/>
        <c:lblAlgn val="ctr"/>
        <c:lblOffset val="100"/>
        <c:noMultiLvlLbl val="0"/>
      </c:catAx>
      <c:valAx>
        <c:axId val="77321728"/>
        <c:scaling>
          <c:orientation val="minMax"/>
        </c:scaling>
        <c:delete val="0"/>
        <c:axPos val="l"/>
        <c:numFmt formatCode="0" sourceLinked="0"/>
        <c:majorTickMark val="in"/>
        <c:minorTickMark val="none"/>
        <c:tickLblPos val="nextTo"/>
        <c:spPr>
          <a:ln w="12056">
            <a:solidFill>
              <a:schemeClr val="tx1"/>
            </a:solidFill>
            <a:prstDash val="solid"/>
          </a:ln>
        </c:spPr>
        <c:txPr>
          <a:bodyPr rot="0" vert="horz"/>
          <a:lstStyle/>
          <a:p>
            <a:pPr>
              <a:defRPr sz="1139" b="1" i="0" u="none" strike="noStrike" baseline="0">
                <a:solidFill>
                  <a:schemeClr val="tx1"/>
                </a:solidFill>
                <a:latin typeface="Arial"/>
                <a:ea typeface="Arial"/>
                <a:cs typeface="Arial"/>
              </a:defRPr>
            </a:pPr>
            <a:endParaRPr lang="en-US"/>
          </a:p>
        </c:txPr>
        <c:crossAx val="77320192"/>
        <c:crosses val="autoZero"/>
        <c:crossBetween val="between"/>
      </c:valAx>
      <c:spPr>
        <a:noFill/>
        <a:ln w="24112">
          <a:noFill/>
        </a:ln>
      </c:spPr>
    </c:plotArea>
    <c:plotVisOnly val="1"/>
    <c:dispBlanksAs val="span"/>
    <c:showDLblsOverMax val="0"/>
  </c:chart>
  <c:spPr>
    <a:noFill/>
    <a:ln>
      <a:noFill/>
    </a:ln>
  </c:spPr>
  <c:txPr>
    <a:bodyPr/>
    <a:lstStyle/>
    <a:p>
      <a:pPr>
        <a:defRPr sz="1827" b="1" i="0" u="none" strike="noStrike" baseline="0">
          <a:solidFill>
            <a:schemeClr val="tx1"/>
          </a:solidFill>
          <a:latin typeface="Arial"/>
          <a:ea typeface="Arial"/>
          <a:cs typeface="Arial"/>
        </a:defRPr>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5011876484560553E-2"/>
          <c:y val="3.2188841201716736E-2"/>
          <c:w val="0.8788598574821922"/>
          <c:h val="0.87553648068669532"/>
        </c:manualLayout>
      </c:layout>
      <c:barChart>
        <c:barDir val="bar"/>
        <c:grouping val="clustered"/>
        <c:varyColors val="0"/>
        <c:ser>
          <c:idx val="4"/>
          <c:order val="0"/>
          <c:tx>
            <c:strRef>
              <c:f>Sheet1!$B$2</c:f>
              <c:strCache>
                <c:ptCount val="1"/>
                <c:pt idx="0">
                  <c:v>2015</c:v>
                </c:pt>
              </c:strCache>
            </c:strRef>
          </c:tx>
          <c:spPr>
            <a:solidFill>
              <a:srgbClr val="0000FF"/>
            </a:solidFill>
          </c:spPr>
          <c:invertIfNegative val="0"/>
          <c:dPt>
            <c:idx val="5"/>
            <c:invertIfNegative val="0"/>
            <c:bubble3D val="0"/>
            <c:spPr>
              <a:solidFill>
                <a:srgbClr val="FF0000"/>
              </a:solidFill>
            </c:spPr>
          </c:dPt>
          <c:cat>
            <c:strRef>
              <c:f>Sheet1!$A$3:$A$12</c:f>
              <c:strCache>
                <c:ptCount val="10"/>
                <c:pt idx="0">
                  <c:v>Calgary</c:v>
                </c:pt>
                <c:pt idx="1">
                  <c:v>Hamilton</c:v>
                </c:pt>
                <c:pt idx="2">
                  <c:v>London</c:v>
                </c:pt>
                <c:pt idx="3">
                  <c:v>St Catharines</c:v>
                </c:pt>
                <c:pt idx="4">
                  <c:v>Montreal</c:v>
                </c:pt>
                <c:pt idx="5">
                  <c:v>Canada</c:v>
                </c:pt>
                <c:pt idx="6">
                  <c:v>Kitchener-Waterloo</c:v>
                </c:pt>
                <c:pt idx="7">
                  <c:v>Toronto</c:v>
                </c:pt>
                <c:pt idx="8">
                  <c:v>Vancouver</c:v>
                </c:pt>
                <c:pt idx="9">
                  <c:v>Oshawa</c:v>
                </c:pt>
              </c:strCache>
            </c:strRef>
          </c:cat>
          <c:val>
            <c:numRef>
              <c:f>Sheet1!$F$3:$F$12</c:f>
              <c:numCache>
                <c:formatCode>General</c:formatCode>
                <c:ptCount val="10"/>
                <c:pt idx="0">
                  <c:v>-2.6</c:v>
                </c:pt>
                <c:pt idx="1">
                  <c:v>-0.70000000000000018</c:v>
                </c:pt>
                <c:pt idx="2">
                  <c:v>-0.70000000000000018</c:v>
                </c:pt>
                <c:pt idx="3">
                  <c:v>-0.2</c:v>
                </c:pt>
                <c:pt idx="4">
                  <c:v>0.6000000000000002</c:v>
                </c:pt>
                <c:pt idx="5">
                  <c:v>0.6000000000000002</c:v>
                </c:pt>
                <c:pt idx="6">
                  <c:v>0.9</c:v>
                </c:pt>
                <c:pt idx="7">
                  <c:v>2.2999999999999998</c:v>
                </c:pt>
                <c:pt idx="8">
                  <c:v>5.8</c:v>
                </c:pt>
                <c:pt idx="9">
                  <c:v>8</c:v>
                </c:pt>
              </c:numCache>
            </c:numRef>
          </c:val>
        </c:ser>
        <c:dLbls>
          <c:showLegendKey val="0"/>
          <c:showVal val="0"/>
          <c:showCatName val="0"/>
          <c:showSerName val="0"/>
          <c:showPercent val="0"/>
          <c:showBubbleSize val="0"/>
        </c:dLbls>
        <c:gapWidth val="30"/>
        <c:axId val="77157888"/>
        <c:axId val="77159424"/>
      </c:barChart>
      <c:catAx>
        <c:axId val="77157888"/>
        <c:scaling>
          <c:orientation val="minMax"/>
        </c:scaling>
        <c:delete val="0"/>
        <c:axPos val="l"/>
        <c:numFmt formatCode="yy" sourceLinked="0"/>
        <c:majorTickMark val="in"/>
        <c:minorTickMark val="none"/>
        <c:tickLblPos val="low"/>
        <c:spPr>
          <a:ln w="12664">
            <a:solidFill>
              <a:schemeClr val="tx1"/>
            </a:solidFill>
            <a:prstDash val="solid"/>
          </a:ln>
        </c:spPr>
        <c:txPr>
          <a:bodyPr rot="0" vert="horz"/>
          <a:lstStyle/>
          <a:p>
            <a:pPr>
              <a:defRPr sz="1197" b="1" i="0" u="none" strike="noStrike" baseline="0">
                <a:solidFill>
                  <a:schemeClr val="tx1"/>
                </a:solidFill>
                <a:latin typeface="Arial"/>
                <a:ea typeface="Arial"/>
                <a:cs typeface="Arial"/>
              </a:defRPr>
            </a:pPr>
            <a:endParaRPr lang="en-US"/>
          </a:p>
        </c:txPr>
        <c:crossAx val="77159424"/>
        <c:crossesAt val="0"/>
        <c:auto val="0"/>
        <c:lblAlgn val="ctr"/>
        <c:lblOffset val="100"/>
        <c:noMultiLvlLbl val="0"/>
      </c:catAx>
      <c:valAx>
        <c:axId val="77159424"/>
        <c:scaling>
          <c:orientation val="minMax"/>
          <c:max val="9"/>
          <c:min val="-3"/>
        </c:scaling>
        <c:delete val="0"/>
        <c:axPos val="b"/>
        <c:numFmt formatCode="#,##0" sourceLinked="0"/>
        <c:majorTickMark val="in"/>
        <c:minorTickMark val="none"/>
        <c:tickLblPos val="nextTo"/>
        <c:spPr>
          <a:ln w="12664">
            <a:solidFill>
              <a:schemeClr val="tx1"/>
            </a:solidFill>
            <a:prstDash val="solid"/>
          </a:ln>
        </c:spPr>
        <c:txPr>
          <a:bodyPr rot="0" vert="horz"/>
          <a:lstStyle/>
          <a:p>
            <a:pPr>
              <a:defRPr sz="1197" b="1" i="0" u="none" strike="noStrike" baseline="0">
                <a:solidFill>
                  <a:schemeClr val="tx1"/>
                </a:solidFill>
                <a:latin typeface="Arial"/>
                <a:ea typeface="Arial"/>
                <a:cs typeface="Arial"/>
              </a:defRPr>
            </a:pPr>
            <a:endParaRPr lang="en-US"/>
          </a:p>
        </c:txPr>
        <c:crossAx val="77157888"/>
        <c:crosses val="autoZero"/>
        <c:crossBetween val="between"/>
        <c:majorUnit val="3"/>
      </c:valAx>
      <c:spPr>
        <a:noFill/>
        <a:ln w="25329">
          <a:noFill/>
        </a:ln>
      </c:spPr>
    </c:plotArea>
    <c:plotVisOnly val="1"/>
    <c:dispBlanksAs val="span"/>
    <c:showDLblsOverMax val="0"/>
  </c:chart>
  <c:spPr>
    <a:noFill/>
    <a:ln>
      <a:noFill/>
    </a:ln>
  </c:spPr>
  <c:txPr>
    <a:bodyPr/>
    <a:lstStyle/>
    <a:p>
      <a:pPr>
        <a:defRPr sz="1770" b="1" i="0" u="none" strike="noStrike" baseline="0">
          <a:solidFill>
            <a:schemeClr val="tx1"/>
          </a:solidFill>
          <a:latin typeface="Arial"/>
          <a:ea typeface="Arial"/>
          <a:cs typeface="Arial"/>
        </a:defRPr>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713193116634802E-2"/>
          <c:y val="3.6324786324786328E-2"/>
          <c:w val="0.92925430210325044"/>
          <c:h val="0.88675213675213671"/>
        </c:manualLayout>
      </c:layout>
      <c:lineChart>
        <c:grouping val="standard"/>
        <c:varyColors val="0"/>
        <c:ser>
          <c:idx val="0"/>
          <c:order val="0"/>
          <c:tx>
            <c:strRef>
              <c:f>Sheet1!$B$1</c:f>
              <c:strCache>
                <c:ptCount val="1"/>
                <c:pt idx="0">
                  <c:v>int + prin</c:v>
                </c:pt>
              </c:strCache>
            </c:strRef>
          </c:tx>
          <c:spPr>
            <a:ln w="39217">
              <a:solidFill>
                <a:srgbClr val="FF0000"/>
              </a:solidFill>
              <a:prstDash val="solid"/>
            </a:ln>
          </c:spPr>
          <c:marker>
            <c:symbol val="none"/>
          </c:marker>
          <c:cat>
            <c:numRef>
              <c:f>Sheet1!$A$2:$A$109</c:f>
              <c:numCache>
                <c:formatCode>m/d/yyyy</c:formatCode>
                <c:ptCount val="108"/>
                <c:pt idx="0">
                  <c:v>32874</c:v>
                </c:pt>
                <c:pt idx="1">
                  <c:v>32964</c:v>
                </c:pt>
                <c:pt idx="2">
                  <c:v>33055</c:v>
                </c:pt>
                <c:pt idx="3">
                  <c:v>33147</c:v>
                </c:pt>
                <c:pt idx="4">
                  <c:v>33239</c:v>
                </c:pt>
                <c:pt idx="5">
                  <c:v>33329</c:v>
                </c:pt>
                <c:pt idx="6">
                  <c:v>33420</c:v>
                </c:pt>
                <c:pt idx="7">
                  <c:v>33512</c:v>
                </c:pt>
                <c:pt idx="8">
                  <c:v>33604</c:v>
                </c:pt>
                <c:pt idx="9">
                  <c:v>33695</c:v>
                </c:pt>
                <c:pt idx="10">
                  <c:v>33786</c:v>
                </c:pt>
                <c:pt idx="11">
                  <c:v>33878</c:v>
                </c:pt>
                <c:pt idx="12">
                  <c:v>33970</c:v>
                </c:pt>
                <c:pt idx="13">
                  <c:v>34060</c:v>
                </c:pt>
                <c:pt idx="14">
                  <c:v>34151</c:v>
                </c:pt>
                <c:pt idx="15">
                  <c:v>34243</c:v>
                </c:pt>
                <c:pt idx="16">
                  <c:v>34335</c:v>
                </c:pt>
                <c:pt idx="17">
                  <c:v>34425</c:v>
                </c:pt>
                <c:pt idx="18">
                  <c:v>34516</c:v>
                </c:pt>
                <c:pt idx="19">
                  <c:v>34608</c:v>
                </c:pt>
                <c:pt idx="20">
                  <c:v>34700</c:v>
                </c:pt>
                <c:pt idx="21">
                  <c:v>34790</c:v>
                </c:pt>
                <c:pt idx="22">
                  <c:v>34881</c:v>
                </c:pt>
                <c:pt idx="23">
                  <c:v>34973</c:v>
                </c:pt>
                <c:pt idx="24">
                  <c:v>35065</c:v>
                </c:pt>
                <c:pt idx="25">
                  <c:v>35156</c:v>
                </c:pt>
                <c:pt idx="26">
                  <c:v>35247</c:v>
                </c:pt>
                <c:pt idx="27">
                  <c:v>35339</c:v>
                </c:pt>
                <c:pt idx="28">
                  <c:v>35431</c:v>
                </c:pt>
                <c:pt idx="29">
                  <c:v>35521</c:v>
                </c:pt>
                <c:pt idx="30">
                  <c:v>35612</c:v>
                </c:pt>
                <c:pt idx="31">
                  <c:v>35704</c:v>
                </c:pt>
                <c:pt idx="32">
                  <c:v>35796</c:v>
                </c:pt>
                <c:pt idx="33">
                  <c:v>35886</c:v>
                </c:pt>
                <c:pt idx="34">
                  <c:v>35977</c:v>
                </c:pt>
                <c:pt idx="35">
                  <c:v>36069</c:v>
                </c:pt>
                <c:pt idx="36">
                  <c:v>36161</c:v>
                </c:pt>
                <c:pt idx="37">
                  <c:v>36251</c:v>
                </c:pt>
                <c:pt idx="38">
                  <c:v>36342</c:v>
                </c:pt>
                <c:pt idx="39">
                  <c:v>36434</c:v>
                </c:pt>
                <c:pt idx="40">
                  <c:v>36526</c:v>
                </c:pt>
                <c:pt idx="41">
                  <c:v>36617</c:v>
                </c:pt>
                <c:pt idx="42">
                  <c:v>36708</c:v>
                </c:pt>
                <c:pt idx="43">
                  <c:v>36800</c:v>
                </c:pt>
                <c:pt idx="44">
                  <c:v>36892</c:v>
                </c:pt>
                <c:pt idx="45">
                  <c:v>36982</c:v>
                </c:pt>
                <c:pt idx="46">
                  <c:v>37073</c:v>
                </c:pt>
                <c:pt idx="47">
                  <c:v>37165</c:v>
                </c:pt>
                <c:pt idx="48">
                  <c:v>37257</c:v>
                </c:pt>
                <c:pt idx="49">
                  <c:v>37347</c:v>
                </c:pt>
                <c:pt idx="50">
                  <c:v>37438</c:v>
                </c:pt>
                <c:pt idx="51">
                  <c:v>37530</c:v>
                </c:pt>
                <c:pt idx="52">
                  <c:v>37622</c:v>
                </c:pt>
                <c:pt idx="53">
                  <c:v>37712</c:v>
                </c:pt>
                <c:pt idx="54">
                  <c:v>37803</c:v>
                </c:pt>
                <c:pt idx="55">
                  <c:v>37895</c:v>
                </c:pt>
                <c:pt idx="56">
                  <c:v>37987</c:v>
                </c:pt>
                <c:pt idx="57">
                  <c:v>38078</c:v>
                </c:pt>
                <c:pt idx="58">
                  <c:v>38169</c:v>
                </c:pt>
                <c:pt idx="59">
                  <c:v>38261</c:v>
                </c:pt>
                <c:pt idx="60">
                  <c:v>38353</c:v>
                </c:pt>
                <c:pt idx="61">
                  <c:v>38443</c:v>
                </c:pt>
                <c:pt idx="62">
                  <c:v>38534</c:v>
                </c:pt>
                <c:pt idx="63">
                  <c:v>38626</c:v>
                </c:pt>
                <c:pt idx="64">
                  <c:v>38718</c:v>
                </c:pt>
                <c:pt idx="65">
                  <c:v>38808</c:v>
                </c:pt>
                <c:pt idx="66">
                  <c:v>38899</c:v>
                </c:pt>
                <c:pt idx="67">
                  <c:v>38991</c:v>
                </c:pt>
                <c:pt idx="68">
                  <c:v>39083</c:v>
                </c:pt>
                <c:pt idx="69">
                  <c:v>39173</c:v>
                </c:pt>
                <c:pt idx="70">
                  <c:v>39264</c:v>
                </c:pt>
                <c:pt idx="71">
                  <c:v>39356</c:v>
                </c:pt>
                <c:pt idx="72">
                  <c:v>39448</c:v>
                </c:pt>
                <c:pt idx="73">
                  <c:v>39539</c:v>
                </c:pt>
                <c:pt idx="74">
                  <c:v>39630</c:v>
                </c:pt>
                <c:pt idx="75">
                  <c:v>39722</c:v>
                </c:pt>
                <c:pt idx="76">
                  <c:v>39814</c:v>
                </c:pt>
                <c:pt idx="77">
                  <c:v>39904</c:v>
                </c:pt>
                <c:pt idx="78">
                  <c:v>39995</c:v>
                </c:pt>
                <c:pt idx="79">
                  <c:v>40087</c:v>
                </c:pt>
                <c:pt idx="80">
                  <c:v>40179</c:v>
                </c:pt>
                <c:pt idx="81">
                  <c:v>40269</c:v>
                </c:pt>
                <c:pt idx="82">
                  <c:v>40360</c:v>
                </c:pt>
                <c:pt idx="83">
                  <c:v>40452</c:v>
                </c:pt>
                <c:pt idx="84">
                  <c:v>40544</c:v>
                </c:pt>
                <c:pt idx="85">
                  <c:v>40634</c:v>
                </c:pt>
                <c:pt idx="86">
                  <c:v>40725</c:v>
                </c:pt>
                <c:pt idx="87">
                  <c:v>40817</c:v>
                </c:pt>
                <c:pt idx="88">
                  <c:v>40909</c:v>
                </c:pt>
                <c:pt idx="89">
                  <c:v>41000</c:v>
                </c:pt>
                <c:pt idx="90">
                  <c:v>41091</c:v>
                </c:pt>
                <c:pt idx="91">
                  <c:v>41183</c:v>
                </c:pt>
                <c:pt idx="92">
                  <c:v>41275</c:v>
                </c:pt>
                <c:pt idx="93">
                  <c:v>41365</c:v>
                </c:pt>
                <c:pt idx="94">
                  <c:v>41456</c:v>
                </c:pt>
                <c:pt idx="95">
                  <c:v>41548</c:v>
                </c:pt>
                <c:pt idx="96">
                  <c:v>41640</c:v>
                </c:pt>
                <c:pt idx="97">
                  <c:v>41730</c:v>
                </c:pt>
                <c:pt idx="98">
                  <c:v>41821</c:v>
                </c:pt>
                <c:pt idx="99">
                  <c:v>41913</c:v>
                </c:pt>
                <c:pt idx="100">
                  <c:v>42005</c:v>
                </c:pt>
                <c:pt idx="101">
                  <c:v>42095</c:v>
                </c:pt>
                <c:pt idx="102">
                  <c:v>42186</c:v>
                </c:pt>
                <c:pt idx="103">
                  <c:v>42278</c:v>
                </c:pt>
                <c:pt idx="104">
                  <c:v>42370</c:v>
                </c:pt>
                <c:pt idx="105">
                  <c:v>42461</c:v>
                </c:pt>
                <c:pt idx="106">
                  <c:v>42552</c:v>
                </c:pt>
                <c:pt idx="107">
                  <c:v>42644</c:v>
                </c:pt>
              </c:numCache>
            </c:numRef>
          </c:cat>
          <c:val>
            <c:numRef>
              <c:f>Sheet1!$B$2:$B$109</c:f>
              <c:numCache>
                <c:formatCode>General</c:formatCode>
                <c:ptCount val="108"/>
                <c:pt idx="0">
                  <c:v>6.44</c:v>
                </c:pt>
                <c:pt idx="1">
                  <c:v>6.67</c:v>
                </c:pt>
                <c:pt idx="2">
                  <c:v>6.6</c:v>
                </c:pt>
                <c:pt idx="3">
                  <c:v>6.62</c:v>
                </c:pt>
                <c:pt idx="4">
                  <c:v>6.77</c:v>
                </c:pt>
                <c:pt idx="5">
                  <c:v>6.92</c:v>
                </c:pt>
                <c:pt idx="6">
                  <c:v>6.85</c:v>
                </c:pt>
                <c:pt idx="7">
                  <c:v>6.86</c:v>
                </c:pt>
                <c:pt idx="8">
                  <c:v>6.87</c:v>
                </c:pt>
                <c:pt idx="9">
                  <c:v>6.8</c:v>
                </c:pt>
                <c:pt idx="10">
                  <c:v>6.66</c:v>
                </c:pt>
                <c:pt idx="11">
                  <c:v>6.74</c:v>
                </c:pt>
                <c:pt idx="12">
                  <c:v>6.57</c:v>
                </c:pt>
                <c:pt idx="13">
                  <c:v>6.28</c:v>
                </c:pt>
                <c:pt idx="14">
                  <c:v>6.37</c:v>
                </c:pt>
                <c:pt idx="15">
                  <c:v>6.39</c:v>
                </c:pt>
                <c:pt idx="16">
                  <c:v>6.37</c:v>
                </c:pt>
                <c:pt idx="17">
                  <c:v>6.23</c:v>
                </c:pt>
                <c:pt idx="18">
                  <c:v>6.33</c:v>
                </c:pt>
                <c:pt idx="19">
                  <c:v>6.34</c:v>
                </c:pt>
                <c:pt idx="20">
                  <c:v>6.5</c:v>
                </c:pt>
                <c:pt idx="21">
                  <c:v>6.42</c:v>
                </c:pt>
                <c:pt idx="22">
                  <c:v>6.45</c:v>
                </c:pt>
                <c:pt idx="23">
                  <c:v>6.39</c:v>
                </c:pt>
                <c:pt idx="24">
                  <c:v>6.36</c:v>
                </c:pt>
                <c:pt idx="25">
                  <c:v>6.33</c:v>
                </c:pt>
                <c:pt idx="26">
                  <c:v>6.29</c:v>
                </c:pt>
                <c:pt idx="27">
                  <c:v>6.16</c:v>
                </c:pt>
                <c:pt idx="28">
                  <c:v>6.08</c:v>
                </c:pt>
                <c:pt idx="29">
                  <c:v>6</c:v>
                </c:pt>
                <c:pt idx="30">
                  <c:v>5.83</c:v>
                </c:pt>
                <c:pt idx="31">
                  <c:v>5.78</c:v>
                </c:pt>
                <c:pt idx="32">
                  <c:v>5.83</c:v>
                </c:pt>
                <c:pt idx="33">
                  <c:v>5.74</c:v>
                </c:pt>
                <c:pt idx="34">
                  <c:v>5.74</c:v>
                </c:pt>
                <c:pt idx="35">
                  <c:v>5.65</c:v>
                </c:pt>
                <c:pt idx="36">
                  <c:v>5.52</c:v>
                </c:pt>
                <c:pt idx="37">
                  <c:v>5.36</c:v>
                </c:pt>
                <c:pt idx="38">
                  <c:v>5.29</c:v>
                </c:pt>
                <c:pt idx="39">
                  <c:v>5.34</c:v>
                </c:pt>
                <c:pt idx="40">
                  <c:v>5.42</c:v>
                </c:pt>
                <c:pt idx="41">
                  <c:v>5.47</c:v>
                </c:pt>
                <c:pt idx="42">
                  <c:v>5.4</c:v>
                </c:pt>
                <c:pt idx="43">
                  <c:v>5.35</c:v>
                </c:pt>
                <c:pt idx="44">
                  <c:v>5.21</c:v>
                </c:pt>
                <c:pt idx="45">
                  <c:v>5.31</c:v>
                </c:pt>
                <c:pt idx="46">
                  <c:v>5.19</c:v>
                </c:pt>
                <c:pt idx="47">
                  <c:v>5.12</c:v>
                </c:pt>
                <c:pt idx="48">
                  <c:v>5.15</c:v>
                </c:pt>
                <c:pt idx="49">
                  <c:v>5.16</c:v>
                </c:pt>
                <c:pt idx="50">
                  <c:v>5.15</c:v>
                </c:pt>
                <c:pt idx="51">
                  <c:v>5.0999999999999996</c:v>
                </c:pt>
                <c:pt idx="52">
                  <c:v>5.16</c:v>
                </c:pt>
                <c:pt idx="53">
                  <c:v>5.23</c:v>
                </c:pt>
                <c:pt idx="54">
                  <c:v>5.24</c:v>
                </c:pt>
                <c:pt idx="55">
                  <c:v>5.26</c:v>
                </c:pt>
                <c:pt idx="56">
                  <c:v>5.24</c:v>
                </c:pt>
                <c:pt idx="57">
                  <c:v>5.2</c:v>
                </c:pt>
                <c:pt idx="58">
                  <c:v>5.2</c:v>
                </c:pt>
                <c:pt idx="59">
                  <c:v>5.27</c:v>
                </c:pt>
                <c:pt idx="60">
                  <c:v>5.39</c:v>
                </c:pt>
                <c:pt idx="61">
                  <c:v>5.4</c:v>
                </c:pt>
                <c:pt idx="62">
                  <c:v>5.47</c:v>
                </c:pt>
                <c:pt idx="63">
                  <c:v>5.53</c:v>
                </c:pt>
                <c:pt idx="64">
                  <c:v>5.46</c:v>
                </c:pt>
                <c:pt idx="65">
                  <c:v>5.62</c:v>
                </c:pt>
                <c:pt idx="66">
                  <c:v>5.64</c:v>
                </c:pt>
                <c:pt idx="67">
                  <c:v>5.65</c:v>
                </c:pt>
                <c:pt idx="68">
                  <c:v>5.71</c:v>
                </c:pt>
                <c:pt idx="69">
                  <c:v>5.87</c:v>
                </c:pt>
                <c:pt idx="70">
                  <c:v>6.01</c:v>
                </c:pt>
                <c:pt idx="71">
                  <c:v>6.16</c:v>
                </c:pt>
                <c:pt idx="72">
                  <c:v>6.1</c:v>
                </c:pt>
                <c:pt idx="73">
                  <c:v>6.12</c:v>
                </c:pt>
                <c:pt idx="74">
                  <c:v>6.06</c:v>
                </c:pt>
                <c:pt idx="75">
                  <c:v>6.02</c:v>
                </c:pt>
                <c:pt idx="76">
                  <c:v>6.07</c:v>
                </c:pt>
                <c:pt idx="77">
                  <c:v>6.08</c:v>
                </c:pt>
                <c:pt idx="78">
                  <c:v>6.03</c:v>
                </c:pt>
                <c:pt idx="79">
                  <c:v>5.99</c:v>
                </c:pt>
                <c:pt idx="80">
                  <c:v>5.95</c:v>
                </c:pt>
                <c:pt idx="81">
                  <c:v>6.07</c:v>
                </c:pt>
                <c:pt idx="82">
                  <c:v>6.01</c:v>
                </c:pt>
                <c:pt idx="83">
                  <c:v>6.05</c:v>
                </c:pt>
                <c:pt idx="84">
                  <c:v>6.05</c:v>
                </c:pt>
                <c:pt idx="85">
                  <c:v>6.07</c:v>
                </c:pt>
                <c:pt idx="86">
                  <c:v>6.05</c:v>
                </c:pt>
                <c:pt idx="87">
                  <c:v>6.03</c:v>
                </c:pt>
                <c:pt idx="88">
                  <c:v>6.03</c:v>
                </c:pt>
                <c:pt idx="89">
                  <c:v>6.07</c:v>
                </c:pt>
                <c:pt idx="90">
                  <c:v>6.07</c:v>
                </c:pt>
                <c:pt idx="91">
                  <c:v>6.11</c:v>
                </c:pt>
                <c:pt idx="92">
                  <c:v>6.03</c:v>
                </c:pt>
                <c:pt idx="93">
                  <c:v>6.06</c:v>
                </c:pt>
                <c:pt idx="94">
                  <c:v>6.15</c:v>
                </c:pt>
                <c:pt idx="95">
                  <c:v>6.11</c:v>
                </c:pt>
                <c:pt idx="96">
                  <c:v>6.26</c:v>
                </c:pt>
                <c:pt idx="97">
                  <c:v>6.11</c:v>
                </c:pt>
                <c:pt idx="98">
                  <c:v>6.13</c:v>
                </c:pt>
                <c:pt idx="99">
                  <c:v>6.16</c:v>
                </c:pt>
                <c:pt idx="100">
                  <c:v>6.2</c:v>
                </c:pt>
                <c:pt idx="101">
                  <c:v>6.11</c:v>
                </c:pt>
                <c:pt idx="102">
                  <c:v>6.15</c:v>
                </c:pt>
                <c:pt idx="103">
                  <c:v>6.14</c:v>
                </c:pt>
                <c:pt idx="104">
                  <c:v>6.12</c:v>
                </c:pt>
              </c:numCache>
            </c:numRef>
          </c:val>
          <c:smooth val="0"/>
        </c:ser>
        <c:ser>
          <c:idx val="1"/>
          <c:order val="1"/>
          <c:tx>
            <c:strRef>
              <c:f>Sheet1!$C$1</c:f>
              <c:strCache>
                <c:ptCount val="1"/>
              </c:strCache>
            </c:strRef>
          </c:tx>
          <c:spPr>
            <a:ln w="26145">
              <a:solidFill>
                <a:srgbClr val="000000"/>
              </a:solidFill>
              <a:prstDash val="solid"/>
            </a:ln>
          </c:spPr>
          <c:marker>
            <c:symbol val="none"/>
          </c:marker>
          <c:cat>
            <c:numRef>
              <c:f>Sheet1!$A$2:$A$109</c:f>
              <c:numCache>
                <c:formatCode>m/d/yyyy</c:formatCode>
                <c:ptCount val="108"/>
                <c:pt idx="0">
                  <c:v>32874</c:v>
                </c:pt>
                <c:pt idx="1">
                  <c:v>32964</c:v>
                </c:pt>
                <c:pt idx="2">
                  <c:v>33055</c:v>
                </c:pt>
                <c:pt idx="3">
                  <c:v>33147</c:v>
                </c:pt>
                <c:pt idx="4">
                  <c:v>33239</c:v>
                </c:pt>
                <c:pt idx="5">
                  <c:v>33329</c:v>
                </c:pt>
                <c:pt idx="6">
                  <c:v>33420</c:v>
                </c:pt>
                <c:pt idx="7">
                  <c:v>33512</c:v>
                </c:pt>
                <c:pt idx="8">
                  <c:v>33604</c:v>
                </c:pt>
                <c:pt idx="9">
                  <c:v>33695</c:v>
                </c:pt>
                <c:pt idx="10">
                  <c:v>33786</c:v>
                </c:pt>
                <c:pt idx="11">
                  <c:v>33878</c:v>
                </c:pt>
                <c:pt idx="12">
                  <c:v>33970</c:v>
                </c:pt>
                <c:pt idx="13">
                  <c:v>34060</c:v>
                </c:pt>
                <c:pt idx="14">
                  <c:v>34151</c:v>
                </c:pt>
                <c:pt idx="15">
                  <c:v>34243</c:v>
                </c:pt>
                <c:pt idx="16">
                  <c:v>34335</c:v>
                </c:pt>
                <c:pt idx="17">
                  <c:v>34425</c:v>
                </c:pt>
                <c:pt idx="18">
                  <c:v>34516</c:v>
                </c:pt>
                <c:pt idx="19">
                  <c:v>34608</c:v>
                </c:pt>
                <c:pt idx="20">
                  <c:v>34700</c:v>
                </c:pt>
                <c:pt idx="21">
                  <c:v>34790</c:v>
                </c:pt>
                <c:pt idx="22">
                  <c:v>34881</c:v>
                </c:pt>
                <c:pt idx="23">
                  <c:v>34973</c:v>
                </c:pt>
                <c:pt idx="24">
                  <c:v>35065</c:v>
                </c:pt>
                <c:pt idx="25">
                  <c:v>35156</c:v>
                </c:pt>
                <c:pt idx="26">
                  <c:v>35247</c:v>
                </c:pt>
                <c:pt idx="27">
                  <c:v>35339</c:v>
                </c:pt>
                <c:pt idx="28">
                  <c:v>35431</c:v>
                </c:pt>
                <c:pt idx="29">
                  <c:v>35521</c:v>
                </c:pt>
                <c:pt idx="30">
                  <c:v>35612</c:v>
                </c:pt>
                <c:pt idx="31">
                  <c:v>35704</c:v>
                </c:pt>
                <c:pt idx="32">
                  <c:v>35796</c:v>
                </c:pt>
                <c:pt idx="33">
                  <c:v>35886</c:v>
                </c:pt>
                <c:pt idx="34">
                  <c:v>35977</c:v>
                </c:pt>
                <c:pt idx="35">
                  <c:v>36069</c:v>
                </c:pt>
                <c:pt idx="36">
                  <c:v>36161</c:v>
                </c:pt>
                <c:pt idx="37">
                  <c:v>36251</c:v>
                </c:pt>
                <c:pt idx="38">
                  <c:v>36342</c:v>
                </c:pt>
                <c:pt idx="39">
                  <c:v>36434</c:v>
                </c:pt>
                <c:pt idx="40">
                  <c:v>36526</c:v>
                </c:pt>
                <c:pt idx="41">
                  <c:v>36617</c:v>
                </c:pt>
                <c:pt idx="42">
                  <c:v>36708</c:v>
                </c:pt>
                <c:pt idx="43">
                  <c:v>36800</c:v>
                </c:pt>
                <c:pt idx="44">
                  <c:v>36892</c:v>
                </c:pt>
                <c:pt idx="45">
                  <c:v>36982</c:v>
                </c:pt>
                <c:pt idx="46">
                  <c:v>37073</c:v>
                </c:pt>
                <c:pt idx="47">
                  <c:v>37165</c:v>
                </c:pt>
                <c:pt idx="48">
                  <c:v>37257</c:v>
                </c:pt>
                <c:pt idx="49">
                  <c:v>37347</c:v>
                </c:pt>
                <c:pt idx="50">
                  <c:v>37438</c:v>
                </c:pt>
                <c:pt idx="51">
                  <c:v>37530</c:v>
                </c:pt>
                <c:pt idx="52">
                  <c:v>37622</c:v>
                </c:pt>
                <c:pt idx="53">
                  <c:v>37712</c:v>
                </c:pt>
                <c:pt idx="54">
                  <c:v>37803</c:v>
                </c:pt>
                <c:pt idx="55">
                  <c:v>37895</c:v>
                </c:pt>
                <c:pt idx="56">
                  <c:v>37987</c:v>
                </c:pt>
                <c:pt idx="57">
                  <c:v>38078</c:v>
                </c:pt>
                <c:pt idx="58">
                  <c:v>38169</c:v>
                </c:pt>
                <c:pt idx="59">
                  <c:v>38261</c:v>
                </c:pt>
                <c:pt idx="60">
                  <c:v>38353</c:v>
                </c:pt>
                <c:pt idx="61">
                  <c:v>38443</c:v>
                </c:pt>
                <c:pt idx="62">
                  <c:v>38534</c:v>
                </c:pt>
                <c:pt idx="63">
                  <c:v>38626</c:v>
                </c:pt>
                <c:pt idx="64">
                  <c:v>38718</c:v>
                </c:pt>
                <c:pt idx="65">
                  <c:v>38808</c:v>
                </c:pt>
                <c:pt idx="66">
                  <c:v>38899</c:v>
                </c:pt>
                <c:pt idx="67">
                  <c:v>38991</c:v>
                </c:pt>
                <c:pt idx="68">
                  <c:v>39083</c:v>
                </c:pt>
                <c:pt idx="69">
                  <c:v>39173</c:v>
                </c:pt>
                <c:pt idx="70">
                  <c:v>39264</c:v>
                </c:pt>
                <c:pt idx="71">
                  <c:v>39356</c:v>
                </c:pt>
                <c:pt idx="72">
                  <c:v>39448</c:v>
                </c:pt>
                <c:pt idx="73">
                  <c:v>39539</c:v>
                </c:pt>
                <c:pt idx="74">
                  <c:v>39630</c:v>
                </c:pt>
                <c:pt idx="75">
                  <c:v>39722</c:v>
                </c:pt>
                <c:pt idx="76">
                  <c:v>39814</c:v>
                </c:pt>
                <c:pt idx="77">
                  <c:v>39904</c:v>
                </c:pt>
                <c:pt idx="78">
                  <c:v>39995</c:v>
                </c:pt>
                <c:pt idx="79">
                  <c:v>40087</c:v>
                </c:pt>
                <c:pt idx="80">
                  <c:v>40179</c:v>
                </c:pt>
                <c:pt idx="81">
                  <c:v>40269</c:v>
                </c:pt>
                <c:pt idx="82">
                  <c:v>40360</c:v>
                </c:pt>
                <c:pt idx="83">
                  <c:v>40452</c:v>
                </c:pt>
                <c:pt idx="84">
                  <c:v>40544</c:v>
                </c:pt>
                <c:pt idx="85">
                  <c:v>40634</c:v>
                </c:pt>
                <c:pt idx="86">
                  <c:v>40725</c:v>
                </c:pt>
                <c:pt idx="87">
                  <c:v>40817</c:v>
                </c:pt>
                <c:pt idx="88">
                  <c:v>40909</c:v>
                </c:pt>
                <c:pt idx="89">
                  <c:v>41000</c:v>
                </c:pt>
                <c:pt idx="90">
                  <c:v>41091</c:v>
                </c:pt>
                <c:pt idx="91">
                  <c:v>41183</c:v>
                </c:pt>
                <c:pt idx="92">
                  <c:v>41275</c:v>
                </c:pt>
                <c:pt idx="93">
                  <c:v>41365</c:v>
                </c:pt>
                <c:pt idx="94">
                  <c:v>41456</c:v>
                </c:pt>
                <c:pt idx="95">
                  <c:v>41548</c:v>
                </c:pt>
                <c:pt idx="96">
                  <c:v>41640</c:v>
                </c:pt>
                <c:pt idx="97">
                  <c:v>41730</c:v>
                </c:pt>
                <c:pt idx="98">
                  <c:v>41821</c:v>
                </c:pt>
                <c:pt idx="99">
                  <c:v>41913</c:v>
                </c:pt>
                <c:pt idx="100">
                  <c:v>42005</c:v>
                </c:pt>
                <c:pt idx="101">
                  <c:v>42095</c:v>
                </c:pt>
                <c:pt idx="102">
                  <c:v>42186</c:v>
                </c:pt>
                <c:pt idx="103">
                  <c:v>42278</c:v>
                </c:pt>
                <c:pt idx="104">
                  <c:v>42370</c:v>
                </c:pt>
                <c:pt idx="105">
                  <c:v>42461</c:v>
                </c:pt>
                <c:pt idx="106">
                  <c:v>42552</c:v>
                </c:pt>
                <c:pt idx="107">
                  <c:v>42644</c:v>
                </c:pt>
              </c:numCache>
            </c:numRef>
          </c:cat>
          <c:val>
            <c:numRef>
              <c:f>Sheet1!$C$2:$C$109</c:f>
              <c:numCache>
                <c:formatCode>General</c:formatCode>
                <c:ptCount val="108"/>
                <c:pt idx="1">
                  <c:v>5.94</c:v>
                </c:pt>
                <c:pt idx="2">
                  <c:v>5.94</c:v>
                </c:pt>
                <c:pt idx="3">
                  <c:v>5.94</c:v>
                </c:pt>
                <c:pt idx="4">
                  <c:v>5.94</c:v>
                </c:pt>
                <c:pt idx="5">
                  <c:v>5.94</c:v>
                </c:pt>
                <c:pt idx="6">
                  <c:v>5.94</c:v>
                </c:pt>
                <c:pt idx="7">
                  <c:v>5.94</c:v>
                </c:pt>
                <c:pt idx="8">
                  <c:v>5.94</c:v>
                </c:pt>
                <c:pt idx="9">
                  <c:v>5.94</c:v>
                </c:pt>
                <c:pt idx="10">
                  <c:v>5.94</c:v>
                </c:pt>
                <c:pt idx="11">
                  <c:v>5.94</c:v>
                </c:pt>
                <c:pt idx="12">
                  <c:v>5.94</c:v>
                </c:pt>
                <c:pt idx="13">
                  <c:v>5.94</c:v>
                </c:pt>
                <c:pt idx="14">
                  <c:v>5.94</c:v>
                </c:pt>
                <c:pt idx="15">
                  <c:v>5.94</c:v>
                </c:pt>
                <c:pt idx="16">
                  <c:v>5.94</c:v>
                </c:pt>
                <c:pt idx="17">
                  <c:v>5.94</c:v>
                </c:pt>
                <c:pt idx="18">
                  <c:v>5.94</c:v>
                </c:pt>
                <c:pt idx="19">
                  <c:v>5.94</c:v>
                </c:pt>
                <c:pt idx="20">
                  <c:v>5.94</c:v>
                </c:pt>
                <c:pt idx="21">
                  <c:v>5.94</c:v>
                </c:pt>
                <c:pt idx="22">
                  <c:v>5.94</c:v>
                </c:pt>
                <c:pt idx="23">
                  <c:v>5.94</c:v>
                </c:pt>
                <c:pt idx="24">
                  <c:v>5.94</c:v>
                </c:pt>
                <c:pt idx="25">
                  <c:v>5.94</c:v>
                </c:pt>
                <c:pt idx="26">
                  <c:v>5.94</c:v>
                </c:pt>
                <c:pt idx="27">
                  <c:v>5.94</c:v>
                </c:pt>
                <c:pt idx="28">
                  <c:v>5.94</c:v>
                </c:pt>
                <c:pt idx="29">
                  <c:v>5.94</c:v>
                </c:pt>
                <c:pt idx="30">
                  <c:v>5.94</c:v>
                </c:pt>
                <c:pt idx="31">
                  <c:v>5.94</c:v>
                </c:pt>
                <c:pt idx="32">
                  <c:v>5.94</c:v>
                </c:pt>
                <c:pt idx="33">
                  <c:v>5.94</c:v>
                </c:pt>
                <c:pt idx="34">
                  <c:v>5.94</c:v>
                </c:pt>
                <c:pt idx="35">
                  <c:v>5.94</c:v>
                </c:pt>
                <c:pt idx="36">
                  <c:v>5.94</c:v>
                </c:pt>
                <c:pt idx="37">
                  <c:v>5.94</c:v>
                </c:pt>
                <c:pt idx="38">
                  <c:v>5.94</c:v>
                </c:pt>
                <c:pt idx="39">
                  <c:v>5.94</c:v>
                </c:pt>
                <c:pt idx="40">
                  <c:v>5.94</c:v>
                </c:pt>
                <c:pt idx="41">
                  <c:v>5.94</c:v>
                </c:pt>
                <c:pt idx="42">
                  <c:v>5.94</c:v>
                </c:pt>
                <c:pt idx="43">
                  <c:v>5.94</c:v>
                </c:pt>
                <c:pt idx="44">
                  <c:v>5.94</c:v>
                </c:pt>
                <c:pt idx="45">
                  <c:v>5.94</c:v>
                </c:pt>
                <c:pt idx="46">
                  <c:v>5.94</c:v>
                </c:pt>
                <c:pt idx="47">
                  <c:v>5.94</c:v>
                </c:pt>
                <c:pt idx="48">
                  <c:v>5.94</c:v>
                </c:pt>
                <c:pt idx="49">
                  <c:v>5.94</c:v>
                </c:pt>
                <c:pt idx="50">
                  <c:v>5.94</c:v>
                </c:pt>
                <c:pt idx="51">
                  <c:v>5.94</c:v>
                </c:pt>
                <c:pt idx="52">
                  <c:v>5.94</c:v>
                </c:pt>
                <c:pt idx="53">
                  <c:v>5.94</c:v>
                </c:pt>
                <c:pt idx="54">
                  <c:v>5.94</c:v>
                </c:pt>
                <c:pt idx="55">
                  <c:v>5.94</c:v>
                </c:pt>
                <c:pt idx="56">
                  <c:v>5.94</c:v>
                </c:pt>
                <c:pt idx="57">
                  <c:v>5.94</c:v>
                </c:pt>
                <c:pt idx="58">
                  <c:v>5.94</c:v>
                </c:pt>
                <c:pt idx="59">
                  <c:v>5.94</c:v>
                </c:pt>
                <c:pt idx="60">
                  <c:v>5.94</c:v>
                </c:pt>
                <c:pt idx="61">
                  <c:v>5.94</c:v>
                </c:pt>
                <c:pt idx="62">
                  <c:v>5.94</c:v>
                </c:pt>
                <c:pt idx="63">
                  <c:v>5.94</c:v>
                </c:pt>
                <c:pt idx="64">
                  <c:v>5.94</c:v>
                </c:pt>
                <c:pt idx="65">
                  <c:v>5.94</c:v>
                </c:pt>
                <c:pt idx="66">
                  <c:v>5.94</c:v>
                </c:pt>
                <c:pt idx="67">
                  <c:v>5.94</c:v>
                </c:pt>
                <c:pt idx="68">
                  <c:v>5.94</c:v>
                </c:pt>
                <c:pt idx="69">
                  <c:v>5.94</c:v>
                </c:pt>
                <c:pt idx="70">
                  <c:v>5.94</c:v>
                </c:pt>
                <c:pt idx="71">
                  <c:v>5.94</c:v>
                </c:pt>
                <c:pt idx="72">
                  <c:v>5.94</c:v>
                </c:pt>
                <c:pt idx="73">
                  <c:v>5.94</c:v>
                </c:pt>
                <c:pt idx="74">
                  <c:v>5.94</c:v>
                </c:pt>
                <c:pt idx="75">
                  <c:v>5.94</c:v>
                </c:pt>
                <c:pt idx="76">
                  <c:v>5.94</c:v>
                </c:pt>
                <c:pt idx="77">
                  <c:v>5.94</c:v>
                </c:pt>
                <c:pt idx="78">
                  <c:v>5.94</c:v>
                </c:pt>
                <c:pt idx="79">
                  <c:v>5.94</c:v>
                </c:pt>
                <c:pt idx="80">
                  <c:v>5.94</c:v>
                </c:pt>
                <c:pt idx="81">
                  <c:v>5.94</c:v>
                </c:pt>
                <c:pt idx="82">
                  <c:v>5.94</c:v>
                </c:pt>
                <c:pt idx="83">
                  <c:v>5.94</c:v>
                </c:pt>
                <c:pt idx="84">
                  <c:v>5.94</c:v>
                </c:pt>
                <c:pt idx="85">
                  <c:v>5.94</c:v>
                </c:pt>
                <c:pt idx="86">
                  <c:v>5.94</c:v>
                </c:pt>
                <c:pt idx="87">
                  <c:v>5.94</c:v>
                </c:pt>
                <c:pt idx="88">
                  <c:v>5.94</c:v>
                </c:pt>
                <c:pt idx="89">
                  <c:v>5.94</c:v>
                </c:pt>
                <c:pt idx="90">
                  <c:v>5.94</c:v>
                </c:pt>
                <c:pt idx="91">
                  <c:v>5.94</c:v>
                </c:pt>
                <c:pt idx="92">
                  <c:v>5.94</c:v>
                </c:pt>
                <c:pt idx="93">
                  <c:v>5.94</c:v>
                </c:pt>
                <c:pt idx="94">
                  <c:v>5.94</c:v>
                </c:pt>
                <c:pt idx="95">
                  <c:v>5.94</c:v>
                </c:pt>
                <c:pt idx="96">
                  <c:v>5.94</c:v>
                </c:pt>
                <c:pt idx="97">
                  <c:v>5.94</c:v>
                </c:pt>
                <c:pt idx="98">
                  <c:v>5.94</c:v>
                </c:pt>
                <c:pt idx="99">
                  <c:v>5.94</c:v>
                </c:pt>
                <c:pt idx="100">
                  <c:v>5.94</c:v>
                </c:pt>
                <c:pt idx="101">
                  <c:v>5.94</c:v>
                </c:pt>
                <c:pt idx="102">
                  <c:v>5.94</c:v>
                </c:pt>
                <c:pt idx="103">
                  <c:v>5.94</c:v>
                </c:pt>
                <c:pt idx="104">
                  <c:v>5.94</c:v>
                </c:pt>
                <c:pt idx="105">
                  <c:v>5.94</c:v>
                </c:pt>
                <c:pt idx="106">
                  <c:v>5.94</c:v>
                </c:pt>
              </c:numCache>
            </c:numRef>
          </c:val>
          <c:smooth val="0"/>
        </c:ser>
        <c:ser>
          <c:idx val="2"/>
          <c:order val="2"/>
          <c:tx>
            <c:strRef>
              <c:f>Sheet1!$D$1</c:f>
              <c:strCache>
                <c:ptCount val="1"/>
                <c:pt idx="0">
                  <c:v>int only</c:v>
                </c:pt>
              </c:strCache>
            </c:strRef>
          </c:tx>
          <c:spPr>
            <a:ln w="39217">
              <a:solidFill>
                <a:srgbClr val="3366FF"/>
              </a:solidFill>
              <a:prstDash val="solid"/>
            </a:ln>
          </c:spPr>
          <c:marker>
            <c:symbol val="none"/>
          </c:marker>
          <c:cat>
            <c:numRef>
              <c:f>Sheet1!$A$2:$A$109</c:f>
              <c:numCache>
                <c:formatCode>m/d/yyyy</c:formatCode>
                <c:ptCount val="108"/>
                <c:pt idx="0">
                  <c:v>32874</c:v>
                </c:pt>
                <c:pt idx="1">
                  <c:v>32964</c:v>
                </c:pt>
                <c:pt idx="2">
                  <c:v>33055</c:v>
                </c:pt>
                <c:pt idx="3">
                  <c:v>33147</c:v>
                </c:pt>
                <c:pt idx="4">
                  <c:v>33239</c:v>
                </c:pt>
                <c:pt idx="5">
                  <c:v>33329</c:v>
                </c:pt>
                <c:pt idx="6">
                  <c:v>33420</c:v>
                </c:pt>
                <c:pt idx="7">
                  <c:v>33512</c:v>
                </c:pt>
                <c:pt idx="8">
                  <c:v>33604</c:v>
                </c:pt>
                <c:pt idx="9">
                  <c:v>33695</c:v>
                </c:pt>
                <c:pt idx="10">
                  <c:v>33786</c:v>
                </c:pt>
                <c:pt idx="11">
                  <c:v>33878</c:v>
                </c:pt>
                <c:pt idx="12">
                  <c:v>33970</c:v>
                </c:pt>
                <c:pt idx="13">
                  <c:v>34060</c:v>
                </c:pt>
                <c:pt idx="14">
                  <c:v>34151</c:v>
                </c:pt>
                <c:pt idx="15">
                  <c:v>34243</c:v>
                </c:pt>
                <c:pt idx="16">
                  <c:v>34335</c:v>
                </c:pt>
                <c:pt idx="17">
                  <c:v>34425</c:v>
                </c:pt>
                <c:pt idx="18">
                  <c:v>34516</c:v>
                </c:pt>
                <c:pt idx="19">
                  <c:v>34608</c:v>
                </c:pt>
                <c:pt idx="20">
                  <c:v>34700</c:v>
                </c:pt>
                <c:pt idx="21">
                  <c:v>34790</c:v>
                </c:pt>
                <c:pt idx="22">
                  <c:v>34881</c:v>
                </c:pt>
                <c:pt idx="23">
                  <c:v>34973</c:v>
                </c:pt>
                <c:pt idx="24">
                  <c:v>35065</c:v>
                </c:pt>
                <c:pt idx="25">
                  <c:v>35156</c:v>
                </c:pt>
                <c:pt idx="26">
                  <c:v>35247</c:v>
                </c:pt>
                <c:pt idx="27">
                  <c:v>35339</c:v>
                </c:pt>
                <c:pt idx="28">
                  <c:v>35431</c:v>
                </c:pt>
                <c:pt idx="29">
                  <c:v>35521</c:v>
                </c:pt>
                <c:pt idx="30">
                  <c:v>35612</c:v>
                </c:pt>
                <c:pt idx="31">
                  <c:v>35704</c:v>
                </c:pt>
                <c:pt idx="32">
                  <c:v>35796</c:v>
                </c:pt>
                <c:pt idx="33">
                  <c:v>35886</c:v>
                </c:pt>
                <c:pt idx="34">
                  <c:v>35977</c:v>
                </c:pt>
                <c:pt idx="35">
                  <c:v>36069</c:v>
                </c:pt>
                <c:pt idx="36">
                  <c:v>36161</c:v>
                </c:pt>
                <c:pt idx="37">
                  <c:v>36251</c:v>
                </c:pt>
                <c:pt idx="38">
                  <c:v>36342</c:v>
                </c:pt>
                <c:pt idx="39">
                  <c:v>36434</c:v>
                </c:pt>
                <c:pt idx="40">
                  <c:v>36526</c:v>
                </c:pt>
                <c:pt idx="41">
                  <c:v>36617</c:v>
                </c:pt>
                <c:pt idx="42">
                  <c:v>36708</c:v>
                </c:pt>
                <c:pt idx="43">
                  <c:v>36800</c:v>
                </c:pt>
                <c:pt idx="44">
                  <c:v>36892</c:v>
                </c:pt>
                <c:pt idx="45">
                  <c:v>36982</c:v>
                </c:pt>
                <c:pt idx="46">
                  <c:v>37073</c:v>
                </c:pt>
                <c:pt idx="47">
                  <c:v>37165</c:v>
                </c:pt>
                <c:pt idx="48">
                  <c:v>37257</c:v>
                </c:pt>
                <c:pt idx="49">
                  <c:v>37347</c:v>
                </c:pt>
                <c:pt idx="50">
                  <c:v>37438</c:v>
                </c:pt>
                <c:pt idx="51">
                  <c:v>37530</c:v>
                </c:pt>
                <c:pt idx="52">
                  <c:v>37622</c:v>
                </c:pt>
                <c:pt idx="53">
                  <c:v>37712</c:v>
                </c:pt>
                <c:pt idx="54">
                  <c:v>37803</c:v>
                </c:pt>
                <c:pt idx="55">
                  <c:v>37895</c:v>
                </c:pt>
                <c:pt idx="56">
                  <c:v>37987</c:v>
                </c:pt>
                <c:pt idx="57">
                  <c:v>38078</c:v>
                </c:pt>
                <c:pt idx="58">
                  <c:v>38169</c:v>
                </c:pt>
                <c:pt idx="59">
                  <c:v>38261</c:v>
                </c:pt>
                <c:pt idx="60">
                  <c:v>38353</c:v>
                </c:pt>
                <c:pt idx="61">
                  <c:v>38443</c:v>
                </c:pt>
                <c:pt idx="62">
                  <c:v>38534</c:v>
                </c:pt>
                <c:pt idx="63">
                  <c:v>38626</c:v>
                </c:pt>
                <c:pt idx="64">
                  <c:v>38718</c:v>
                </c:pt>
                <c:pt idx="65">
                  <c:v>38808</c:v>
                </c:pt>
                <c:pt idx="66">
                  <c:v>38899</c:v>
                </c:pt>
                <c:pt idx="67">
                  <c:v>38991</c:v>
                </c:pt>
                <c:pt idx="68">
                  <c:v>39083</c:v>
                </c:pt>
                <c:pt idx="69">
                  <c:v>39173</c:v>
                </c:pt>
                <c:pt idx="70">
                  <c:v>39264</c:v>
                </c:pt>
                <c:pt idx="71">
                  <c:v>39356</c:v>
                </c:pt>
                <c:pt idx="72">
                  <c:v>39448</c:v>
                </c:pt>
                <c:pt idx="73">
                  <c:v>39539</c:v>
                </c:pt>
                <c:pt idx="74">
                  <c:v>39630</c:v>
                </c:pt>
                <c:pt idx="75">
                  <c:v>39722</c:v>
                </c:pt>
                <c:pt idx="76">
                  <c:v>39814</c:v>
                </c:pt>
                <c:pt idx="77">
                  <c:v>39904</c:v>
                </c:pt>
                <c:pt idx="78">
                  <c:v>39995</c:v>
                </c:pt>
                <c:pt idx="79">
                  <c:v>40087</c:v>
                </c:pt>
                <c:pt idx="80">
                  <c:v>40179</c:v>
                </c:pt>
                <c:pt idx="81">
                  <c:v>40269</c:v>
                </c:pt>
                <c:pt idx="82">
                  <c:v>40360</c:v>
                </c:pt>
                <c:pt idx="83">
                  <c:v>40452</c:v>
                </c:pt>
                <c:pt idx="84">
                  <c:v>40544</c:v>
                </c:pt>
                <c:pt idx="85">
                  <c:v>40634</c:v>
                </c:pt>
                <c:pt idx="86">
                  <c:v>40725</c:v>
                </c:pt>
                <c:pt idx="87">
                  <c:v>40817</c:v>
                </c:pt>
                <c:pt idx="88">
                  <c:v>40909</c:v>
                </c:pt>
                <c:pt idx="89">
                  <c:v>41000</c:v>
                </c:pt>
                <c:pt idx="90">
                  <c:v>41091</c:v>
                </c:pt>
                <c:pt idx="91">
                  <c:v>41183</c:v>
                </c:pt>
                <c:pt idx="92">
                  <c:v>41275</c:v>
                </c:pt>
                <c:pt idx="93">
                  <c:v>41365</c:v>
                </c:pt>
                <c:pt idx="94">
                  <c:v>41456</c:v>
                </c:pt>
                <c:pt idx="95">
                  <c:v>41548</c:v>
                </c:pt>
                <c:pt idx="96">
                  <c:v>41640</c:v>
                </c:pt>
                <c:pt idx="97">
                  <c:v>41730</c:v>
                </c:pt>
                <c:pt idx="98">
                  <c:v>41821</c:v>
                </c:pt>
                <c:pt idx="99">
                  <c:v>41913</c:v>
                </c:pt>
                <c:pt idx="100">
                  <c:v>42005</c:v>
                </c:pt>
                <c:pt idx="101">
                  <c:v>42095</c:v>
                </c:pt>
                <c:pt idx="102">
                  <c:v>42186</c:v>
                </c:pt>
                <c:pt idx="103">
                  <c:v>42278</c:v>
                </c:pt>
                <c:pt idx="104">
                  <c:v>42370</c:v>
                </c:pt>
                <c:pt idx="105">
                  <c:v>42461</c:v>
                </c:pt>
                <c:pt idx="106">
                  <c:v>42552</c:v>
                </c:pt>
                <c:pt idx="107">
                  <c:v>42644</c:v>
                </c:pt>
              </c:numCache>
            </c:numRef>
          </c:cat>
          <c:val>
            <c:numRef>
              <c:f>Sheet1!$D$2:$D$109</c:f>
              <c:numCache>
                <c:formatCode>General</c:formatCode>
                <c:ptCount val="108"/>
                <c:pt idx="0">
                  <c:v>6.07</c:v>
                </c:pt>
                <c:pt idx="1">
                  <c:v>6.35</c:v>
                </c:pt>
                <c:pt idx="2">
                  <c:v>6.28</c:v>
                </c:pt>
                <c:pt idx="3">
                  <c:v>6.3</c:v>
                </c:pt>
                <c:pt idx="4">
                  <c:v>6.46</c:v>
                </c:pt>
                <c:pt idx="5">
                  <c:v>6.58</c:v>
                </c:pt>
                <c:pt idx="6">
                  <c:v>6.49</c:v>
                </c:pt>
                <c:pt idx="7">
                  <c:v>6.53</c:v>
                </c:pt>
                <c:pt idx="8">
                  <c:v>6.46</c:v>
                </c:pt>
                <c:pt idx="9">
                  <c:v>6.39</c:v>
                </c:pt>
                <c:pt idx="10">
                  <c:v>6.22</c:v>
                </c:pt>
                <c:pt idx="11">
                  <c:v>6.35</c:v>
                </c:pt>
                <c:pt idx="12">
                  <c:v>5.95</c:v>
                </c:pt>
                <c:pt idx="13">
                  <c:v>5.81</c:v>
                </c:pt>
                <c:pt idx="14">
                  <c:v>5.89</c:v>
                </c:pt>
                <c:pt idx="15">
                  <c:v>5.84</c:v>
                </c:pt>
                <c:pt idx="16">
                  <c:v>5.78</c:v>
                </c:pt>
                <c:pt idx="17">
                  <c:v>5.63</c:v>
                </c:pt>
                <c:pt idx="18">
                  <c:v>5.73</c:v>
                </c:pt>
                <c:pt idx="19">
                  <c:v>5.76</c:v>
                </c:pt>
                <c:pt idx="20">
                  <c:v>5.87</c:v>
                </c:pt>
                <c:pt idx="21">
                  <c:v>5.88</c:v>
                </c:pt>
                <c:pt idx="22">
                  <c:v>5.86</c:v>
                </c:pt>
                <c:pt idx="23">
                  <c:v>5.79</c:v>
                </c:pt>
                <c:pt idx="24">
                  <c:v>5.75</c:v>
                </c:pt>
                <c:pt idx="25">
                  <c:v>5.7</c:v>
                </c:pt>
                <c:pt idx="26">
                  <c:v>5.59</c:v>
                </c:pt>
                <c:pt idx="27">
                  <c:v>5.48</c:v>
                </c:pt>
                <c:pt idx="28">
                  <c:v>5.3</c:v>
                </c:pt>
                <c:pt idx="29">
                  <c:v>5.26</c:v>
                </c:pt>
                <c:pt idx="30">
                  <c:v>5.07</c:v>
                </c:pt>
                <c:pt idx="31">
                  <c:v>4.9800000000000004</c:v>
                </c:pt>
                <c:pt idx="32">
                  <c:v>4.97</c:v>
                </c:pt>
                <c:pt idx="33">
                  <c:v>4.92</c:v>
                </c:pt>
                <c:pt idx="34">
                  <c:v>4.9000000000000004</c:v>
                </c:pt>
                <c:pt idx="35">
                  <c:v>4.8600000000000003</c:v>
                </c:pt>
                <c:pt idx="36">
                  <c:v>4.54</c:v>
                </c:pt>
                <c:pt idx="37">
                  <c:v>4.46</c:v>
                </c:pt>
                <c:pt idx="38">
                  <c:v>4.3499999999999996</c:v>
                </c:pt>
                <c:pt idx="39">
                  <c:v>4.37</c:v>
                </c:pt>
                <c:pt idx="40">
                  <c:v>4.54</c:v>
                </c:pt>
                <c:pt idx="41">
                  <c:v>4.54</c:v>
                </c:pt>
                <c:pt idx="42">
                  <c:v>4.45</c:v>
                </c:pt>
                <c:pt idx="43">
                  <c:v>4.49</c:v>
                </c:pt>
                <c:pt idx="44">
                  <c:v>4.3499999999999996</c:v>
                </c:pt>
                <c:pt idx="45">
                  <c:v>4.3899999999999997</c:v>
                </c:pt>
                <c:pt idx="46">
                  <c:v>4.24</c:v>
                </c:pt>
                <c:pt idx="47">
                  <c:v>4.1399999999999997</c:v>
                </c:pt>
                <c:pt idx="48">
                  <c:v>4.03</c:v>
                </c:pt>
                <c:pt idx="49">
                  <c:v>4</c:v>
                </c:pt>
                <c:pt idx="50">
                  <c:v>3.97</c:v>
                </c:pt>
                <c:pt idx="51">
                  <c:v>3.98</c:v>
                </c:pt>
                <c:pt idx="52">
                  <c:v>3.97</c:v>
                </c:pt>
                <c:pt idx="53">
                  <c:v>4.03</c:v>
                </c:pt>
                <c:pt idx="54">
                  <c:v>4.01</c:v>
                </c:pt>
                <c:pt idx="55">
                  <c:v>3.97</c:v>
                </c:pt>
                <c:pt idx="56">
                  <c:v>3.91</c:v>
                </c:pt>
                <c:pt idx="57">
                  <c:v>3.8</c:v>
                </c:pt>
                <c:pt idx="58">
                  <c:v>3.76</c:v>
                </c:pt>
                <c:pt idx="59">
                  <c:v>3.79</c:v>
                </c:pt>
                <c:pt idx="60">
                  <c:v>3.87</c:v>
                </c:pt>
                <c:pt idx="61">
                  <c:v>3.87</c:v>
                </c:pt>
                <c:pt idx="62">
                  <c:v>3.92</c:v>
                </c:pt>
                <c:pt idx="63">
                  <c:v>3.93</c:v>
                </c:pt>
                <c:pt idx="64">
                  <c:v>3.91</c:v>
                </c:pt>
                <c:pt idx="65">
                  <c:v>4.07</c:v>
                </c:pt>
                <c:pt idx="66">
                  <c:v>4.07</c:v>
                </c:pt>
                <c:pt idx="67">
                  <c:v>4.09</c:v>
                </c:pt>
                <c:pt idx="68">
                  <c:v>4.1399999999999997</c:v>
                </c:pt>
                <c:pt idx="69">
                  <c:v>4.29</c:v>
                </c:pt>
                <c:pt idx="70">
                  <c:v>4.41</c:v>
                </c:pt>
                <c:pt idx="71">
                  <c:v>4.49</c:v>
                </c:pt>
                <c:pt idx="72">
                  <c:v>4.4800000000000004</c:v>
                </c:pt>
                <c:pt idx="73">
                  <c:v>4.38</c:v>
                </c:pt>
                <c:pt idx="74">
                  <c:v>4.3499999999999996</c:v>
                </c:pt>
                <c:pt idx="75">
                  <c:v>4.07</c:v>
                </c:pt>
                <c:pt idx="76">
                  <c:v>4.04</c:v>
                </c:pt>
                <c:pt idx="77">
                  <c:v>3.97</c:v>
                </c:pt>
                <c:pt idx="78">
                  <c:v>3.97</c:v>
                </c:pt>
                <c:pt idx="79">
                  <c:v>3.9</c:v>
                </c:pt>
                <c:pt idx="80">
                  <c:v>3.82</c:v>
                </c:pt>
                <c:pt idx="81">
                  <c:v>3.93</c:v>
                </c:pt>
                <c:pt idx="82">
                  <c:v>3.83</c:v>
                </c:pt>
                <c:pt idx="83">
                  <c:v>3.85</c:v>
                </c:pt>
                <c:pt idx="84">
                  <c:v>3.86</c:v>
                </c:pt>
                <c:pt idx="85">
                  <c:v>3.84</c:v>
                </c:pt>
                <c:pt idx="86">
                  <c:v>3.75</c:v>
                </c:pt>
                <c:pt idx="87">
                  <c:v>3.68</c:v>
                </c:pt>
                <c:pt idx="88">
                  <c:v>3.67</c:v>
                </c:pt>
                <c:pt idx="89">
                  <c:v>3.67</c:v>
                </c:pt>
                <c:pt idx="90">
                  <c:v>3.66</c:v>
                </c:pt>
                <c:pt idx="91">
                  <c:v>3.62</c:v>
                </c:pt>
                <c:pt idx="92">
                  <c:v>3.58</c:v>
                </c:pt>
                <c:pt idx="93">
                  <c:v>3.57</c:v>
                </c:pt>
                <c:pt idx="94">
                  <c:v>3.62</c:v>
                </c:pt>
                <c:pt idx="95">
                  <c:v>3.58</c:v>
                </c:pt>
                <c:pt idx="96">
                  <c:v>3.61</c:v>
                </c:pt>
                <c:pt idx="97">
                  <c:v>3.51</c:v>
                </c:pt>
                <c:pt idx="98">
                  <c:v>3.49</c:v>
                </c:pt>
                <c:pt idx="99">
                  <c:v>3.46</c:v>
                </c:pt>
                <c:pt idx="100">
                  <c:v>3.43</c:v>
                </c:pt>
                <c:pt idx="101">
                  <c:v>3.31</c:v>
                </c:pt>
                <c:pt idx="102">
                  <c:v>3.25</c:v>
                </c:pt>
                <c:pt idx="103">
                  <c:v>3.18</c:v>
                </c:pt>
                <c:pt idx="104">
                  <c:v>3.11</c:v>
                </c:pt>
              </c:numCache>
            </c:numRef>
          </c:val>
          <c:smooth val="0"/>
        </c:ser>
        <c:dLbls>
          <c:showLegendKey val="0"/>
          <c:showVal val="0"/>
          <c:showCatName val="0"/>
          <c:showSerName val="0"/>
          <c:showPercent val="0"/>
          <c:showBubbleSize val="0"/>
        </c:dLbls>
        <c:marker val="1"/>
        <c:smooth val="0"/>
        <c:axId val="76991488"/>
        <c:axId val="76997376"/>
      </c:lineChart>
      <c:dateAx>
        <c:axId val="76991488"/>
        <c:scaling>
          <c:orientation val="minMax"/>
          <c:max val="42278"/>
        </c:scaling>
        <c:delete val="0"/>
        <c:axPos val="b"/>
        <c:numFmt formatCode="yy" sourceLinked="0"/>
        <c:majorTickMark val="in"/>
        <c:minorTickMark val="in"/>
        <c:tickLblPos val="nextTo"/>
        <c:spPr>
          <a:ln w="13072">
            <a:solidFill>
              <a:srgbClr val="000000"/>
            </a:solidFill>
            <a:prstDash val="solid"/>
          </a:ln>
        </c:spPr>
        <c:txPr>
          <a:bodyPr rot="0" vert="horz"/>
          <a:lstStyle/>
          <a:p>
            <a:pPr>
              <a:defRPr sz="1235" b="1" i="0" u="none" strike="noStrike" baseline="0">
                <a:solidFill>
                  <a:schemeClr val="tx1"/>
                </a:solidFill>
                <a:latin typeface="Arial"/>
                <a:ea typeface="Arial"/>
                <a:cs typeface="Arial"/>
              </a:defRPr>
            </a:pPr>
            <a:endParaRPr lang="en-US"/>
          </a:p>
        </c:txPr>
        <c:crossAx val="76997376"/>
        <c:crossesAt val="0"/>
        <c:auto val="1"/>
        <c:lblOffset val="100"/>
        <c:baseTimeUnit val="months"/>
        <c:majorUnit val="5"/>
        <c:majorTimeUnit val="years"/>
        <c:minorUnit val="1"/>
        <c:minorTimeUnit val="years"/>
      </c:dateAx>
      <c:valAx>
        <c:axId val="76997376"/>
        <c:scaling>
          <c:orientation val="minMax"/>
          <c:max val="8"/>
          <c:min val="2"/>
        </c:scaling>
        <c:delete val="0"/>
        <c:axPos val="l"/>
        <c:numFmt formatCode="0" sourceLinked="0"/>
        <c:majorTickMark val="in"/>
        <c:minorTickMark val="none"/>
        <c:tickLblPos val="nextTo"/>
        <c:spPr>
          <a:ln w="13072">
            <a:solidFill>
              <a:schemeClr val="tx1"/>
            </a:solidFill>
            <a:prstDash val="solid"/>
          </a:ln>
        </c:spPr>
        <c:txPr>
          <a:bodyPr rot="0" vert="horz"/>
          <a:lstStyle/>
          <a:p>
            <a:pPr>
              <a:defRPr sz="1235" b="1" i="0" u="none" strike="noStrike" baseline="0">
                <a:solidFill>
                  <a:schemeClr val="tx1"/>
                </a:solidFill>
                <a:latin typeface="Arial"/>
                <a:ea typeface="Arial"/>
                <a:cs typeface="Arial"/>
              </a:defRPr>
            </a:pPr>
            <a:endParaRPr lang="en-US"/>
          </a:p>
        </c:txPr>
        <c:crossAx val="76991488"/>
        <c:crosses val="autoZero"/>
        <c:crossBetween val="between"/>
        <c:majorUnit val="1"/>
        <c:minorUnit val="1"/>
      </c:valAx>
      <c:spPr>
        <a:noFill/>
        <a:ln w="26145">
          <a:noFill/>
        </a:ln>
      </c:spPr>
    </c:plotArea>
    <c:plotVisOnly val="1"/>
    <c:dispBlanksAs val="span"/>
    <c:showDLblsOverMax val="0"/>
  </c:chart>
  <c:spPr>
    <a:noFill/>
    <a:ln>
      <a:noFill/>
    </a:ln>
  </c:spPr>
  <c:txPr>
    <a:bodyPr/>
    <a:lstStyle/>
    <a:p>
      <a:pPr>
        <a:defRPr sz="1827" b="1" i="0" u="none" strike="noStrike" baseline="0">
          <a:solidFill>
            <a:schemeClr val="tx1"/>
          </a:solidFill>
          <a:latin typeface="Arial"/>
          <a:ea typeface="Arial"/>
          <a:cs typeface="Arial"/>
        </a:defRPr>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24242424242424E-2"/>
          <c:y val="3.2051282051282048E-2"/>
          <c:w val="0.92992424242424243"/>
          <c:h val="0.88675213675213671"/>
        </c:manualLayout>
      </c:layout>
      <c:lineChart>
        <c:grouping val="standard"/>
        <c:varyColors val="0"/>
        <c:ser>
          <c:idx val="1"/>
          <c:order val="0"/>
          <c:tx>
            <c:strRef>
              <c:f>Sheet1!$B$1</c:f>
              <c:strCache>
                <c:ptCount val="1"/>
                <c:pt idx="0">
                  <c:v>BoC rate</c:v>
                </c:pt>
              </c:strCache>
            </c:strRef>
          </c:tx>
          <c:spPr>
            <a:ln w="38879">
              <a:solidFill>
                <a:srgbClr val="FF0000"/>
              </a:solidFill>
              <a:prstDash val="solid"/>
            </a:ln>
          </c:spPr>
          <c:marker>
            <c:symbol val="none"/>
          </c:marker>
          <c:cat>
            <c:numRef>
              <c:f>Sheet1!$A$2:$A$169</c:f>
              <c:numCache>
                <c:formatCode>m/d/yyyy</c:formatCode>
                <c:ptCount val="168"/>
                <c:pt idx="0">
                  <c:v>37987</c:v>
                </c:pt>
                <c:pt idx="1">
                  <c:v>38018</c:v>
                </c:pt>
                <c:pt idx="2">
                  <c:v>38047</c:v>
                </c:pt>
                <c:pt idx="3">
                  <c:v>38078</c:v>
                </c:pt>
                <c:pt idx="4">
                  <c:v>38108</c:v>
                </c:pt>
                <c:pt idx="5">
                  <c:v>38139</c:v>
                </c:pt>
                <c:pt idx="6">
                  <c:v>38169</c:v>
                </c:pt>
                <c:pt idx="7">
                  <c:v>38200</c:v>
                </c:pt>
                <c:pt idx="8">
                  <c:v>38231</c:v>
                </c:pt>
                <c:pt idx="9">
                  <c:v>38261</c:v>
                </c:pt>
                <c:pt idx="10">
                  <c:v>38292</c:v>
                </c:pt>
                <c:pt idx="11">
                  <c:v>38322</c:v>
                </c:pt>
                <c:pt idx="12">
                  <c:v>38353</c:v>
                </c:pt>
                <c:pt idx="13">
                  <c:v>38384</c:v>
                </c:pt>
                <c:pt idx="14">
                  <c:v>38412</c:v>
                </c:pt>
                <c:pt idx="15">
                  <c:v>38443</c:v>
                </c:pt>
                <c:pt idx="16">
                  <c:v>38473</c:v>
                </c:pt>
                <c:pt idx="17">
                  <c:v>38504</c:v>
                </c:pt>
                <c:pt idx="18">
                  <c:v>38534</c:v>
                </c:pt>
                <c:pt idx="19">
                  <c:v>38565</c:v>
                </c:pt>
                <c:pt idx="20">
                  <c:v>38596</c:v>
                </c:pt>
                <c:pt idx="21">
                  <c:v>38626</c:v>
                </c:pt>
                <c:pt idx="22">
                  <c:v>38657</c:v>
                </c:pt>
                <c:pt idx="23">
                  <c:v>38687</c:v>
                </c:pt>
                <c:pt idx="24">
                  <c:v>38718</c:v>
                </c:pt>
                <c:pt idx="25">
                  <c:v>38749</c:v>
                </c:pt>
                <c:pt idx="26">
                  <c:v>38777</c:v>
                </c:pt>
                <c:pt idx="27">
                  <c:v>38808</c:v>
                </c:pt>
                <c:pt idx="28">
                  <c:v>38838</c:v>
                </c:pt>
                <c:pt idx="29">
                  <c:v>38869</c:v>
                </c:pt>
                <c:pt idx="30">
                  <c:v>38899</c:v>
                </c:pt>
                <c:pt idx="31">
                  <c:v>38930</c:v>
                </c:pt>
                <c:pt idx="32">
                  <c:v>38961</c:v>
                </c:pt>
                <c:pt idx="33">
                  <c:v>38991</c:v>
                </c:pt>
                <c:pt idx="34">
                  <c:v>39022</c:v>
                </c:pt>
                <c:pt idx="35">
                  <c:v>39052</c:v>
                </c:pt>
                <c:pt idx="36">
                  <c:v>39083</c:v>
                </c:pt>
                <c:pt idx="37">
                  <c:v>39114</c:v>
                </c:pt>
                <c:pt idx="38">
                  <c:v>39142</c:v>
                </c:pt>
                <c:pt idx="39">
                  <c:v>39173</c:v>
                </c:pt>
                <c:pt idx="40">
                  <c:v>39203</c:v>
                </c:pt>
                <c:pt idx="41">
                  <c:v>39234</c:v>
                </c:pt>
                <c:pt idx="42">
                  <c:v>39264</c:v>
                </c:pt>
                <c:pt idx="43">
                  <c:v>39295</c:v>
                </c:pt>
                <c:pt idx="44">
                  <c:v>39326</c:v>
                </c:pt>
                <c:pt idx="45">
                  <c:v>39356</c:v>
                </c:pt>
                <c:pt idx="46">
                  <c:v>39387</c:v>
                </c:pt>
                <c:pt idx="47">
                  <c:v>39417</c:v>
                </c:pt>
                <c:pt idx="48">
                  <c:v>39448</c:v>
                </c:pt>
                <c:pt idx="49">
                  <c:v>39479</c:v>
                </c:pt>
                <c:pt idx="50">
                  <c:v>39508</c:v>
                </c:pt>
                <c:pt idx="51">
                  <c:v>39539</c:v>
                </c:pt>
                <c:pt idx="52">
                  <c:v>39569</c:v>
                </c:pt>
                <c:pt idx="53">
                  <c:v>39600</c:v>
                </c:pt>
                <c:pt idx="54">
                  <c:v>39630</c:v>
                </c:pt>
                <c:pt idx="55">
                  <c:v>39661</c:v>
                </c:pt>
                <c:pt idx="56">
                  <c:v>39692</c:v>
                </c:pt>
                <c:pt idx="57">
                  <c:v>39722</c:v>
                </c:pt>
                <c:pt idx="58">
                  <c:v>39753</c:v>
                </c:pt>
                <c:pt idx="59">
                  <c:v>39783</c:v>
                </c:pt>
                <c:pt idx="60">
                  <c:v>39814</c:v>
                </c:pt>
                <c:pt idx="61">
                  <c:v>39845</c:v>
                </c:pt>
                <c:pt idx="62">
                  <c:v>39873</c:v>
                </c:pt>
                <c:pt idx="63">
                  <c:v>39904</c:v>
                </c:pt>
                <c:pt idx="64">
                  <c:v>39934</c:v>
                </c:pt>
                <c:pt idx="65">
                  <c:v>39965</c:v>
                </c:pt>
                <c:pt idx="66">
                  <c:v>39995</c:v>
                </c:pt>
                <c:pt idx="67">
                  <c:v>40026</c:v>
                </c:pt>
                <c:pt idx="68">
                  <c:v>40057</c:v>
                </c:pt>
                <c:pt idx="69">
                  <c:v>40087</c:v>
                </c:pt>
                <c:pt idx="70">
                  <c:v>40118</c:v>
                </c:pt>
                <c:pt idx="71">
                  <c:v>40148</c:v>
                </c:pt>
                <c:pt idx="72">
                  <c:v>40179</c:v>
                </c:pt>
                <c:pt idx="73">
                  <c:v>40210</c:v>
                </c:pt>
                <c:pt idx="74">
                  <c:v>40238</c:v>
                </c:pt>
                <c:pt idx="75">
                  <c:v>40269</c:v>
                </c:pt>
                <c:pt idx="76">
                  <c:v>40299</c:v>
                </c:pt>
                <c:pt idx="77">
                  <c:v>40330</c:v>
                </c:pt>
                <c:pt idx="78">
                  <c:v>40360</c:v>
                </c:pt>
                <c:pt idx="79">
                  <c:v>40391</c:v>
                </c:pt>
                <c:pt idx="80">
                  <c:v>40422</c:v>
                </c:pt>
                <c:pt idx="81">
                  <c:v>40452</c:v>
                </c:pt>
                <c:pt idx="82">
                  <c:v>40483</c:v>
                </c:pt>
                <c:pt idx="83">
                  <c:v>40513</c:v>
                </c:pt>
                <c:pt idx="84">
                  <c:v>40544</c:v>
                </c:pt>
                <c:pt idx="85">
                  <c:v>40575</c:v>
                </c:pt>
                <c:pt idx="86">
                  <c:v>40603</c:v>
                </c:pt>
                <c:pt idx="87">
                  <c:v>40634</c:v>
                </c:pt>
                <c:pt idx="88">
                  <c:v>40664</c:v>
                </c:pt>
                <c:pt idx="89">
                  <c:v>40695</c:v>
                </c:pt>
                <c:pt idx="90">
                  <c:v>40725</c:v>
                </c:pt>
                <c:pt idx="91">
                  <c:v>40756</c:v>
                </c:pt>
                <c:pt idx="92">
                  <c:v>40787</c:v>
                </c:pt>
                <c:pt idx="93">
                  <c:v>40817</c:v>
                </c:pt>
                <c:pt idx="94">
                  <c:v>40848</c:v>
                </c:pt>
                <c:pt idx="95">
                  <c:v>40878</c:v>
                </c:pt>
                <c:pt idx="96">
                  <c:v>40909</c:v>
                </c:pt>
                <c:pt idx="97">
                  <c:v>40940</c:v>
                </c:pt>
                <c:pt idx="98">
                  <c:v>40969</c:v>
                </c:pt>
                <c:pt idx="99">
                  <c:v>41000</c:v>
                </c:pt>
                <c:pt idx="100">
                  <c:v>41030</c:v>
                </c:pt>
                <c:pt idx="101">
                  <c:v>41061</c:v>
                </c:pt>
                <c:pt idx="102">
                  <c:v>41091</c:v>
                </c:pt>
                <c:pt idx="103">
                  <c:v>41122</c:v>
                </c:pt>
                <c:pt idx="104">
                  <c:v>41153</c:v>
                </c:pt>
                <c:pt idx="105">
                  <c:v>41183</c:v>
                </c:pt>
                <c:pt idx="106">
                  <c:v>41214</c:v>
                </c:pt>
                <c:pt idx="107">
                  <c:v>41244</c:v>
                </c:pt>
                <c:pt idx="108">
                  <c:v>41275</c:v>
                </c:pt>
                <c:pt idx="109">
                  <c:v>41306</c:v>
                </c:pt>
                <c:pt idx="110">
                  <c:v>41334</c:v>
                </c:pt>
                <c:pt idx="111">
                  <c:v>41365</c:v>
                </c:pt>
                <c:pt idx="112">
                  <c:v>41395</c:v>
                </c:pt>
                <c:pt idx="113">
                  <c:v>41426</c:v>
                </c:pt>
                <c:pt idx="114">
                  <c:v>41456</c:v>
                </c:pt>
                <c:pt idx="115">
                  <c:v>41487</c:v>
                </c:pt>
                <c:pt idx="116">
                  <c:v>41518</c:v>
                </c:pt>
                <c:pt idx="117">
                  <c:v>41548</c:v>
                </c:pt>
                <c:pt idx="118">
                  <c:v>41579</c:v>
                </c:pt>
                <c:pt idx="119">
                  <c:v>41609</c:v>
                </c:pt>
                <c:pt idx="120">
                  <c:v>41640</c:v>
                </c:pt>
                <c:pt idx="121">
                  <c:v>41671</c:v>
                </c:pt>
                <c:pt idx="122">
                  <c:v>41699</c:v>
                </c:pt>
                <c:pt idx="123">
                  <c:v>41730</c:v>
                </c:pt>
                <c:pt idx="124">
                  <c:v>41760</c:v>
                </c:pt>
                <c:pt idx="125">
                  <c:v>41791</c:v>
                </c:pt>
                <c:pt idx="126">
                  <c:v>41821</c:v>
                </c:pt>
                <c:pt idx="127">
                  <c:v>41852</c:v>
                </c:pt>
                <c:pt idx="128">
                  <c:v>41883</c:v>
                </c:pt>
                <c:pt idx="129">
                  <c:v>41913</c:v>
                </c:pt>
                <c:pt idx="130">
                  <c:v>41944</c:v>
                </c:pt>
                <c:pt idx="131">
                  <c:v>41974</c:v>
                </c:pt>
                <c:pt idx="132">
                  <c:v>42005</c:v>
                </c:pt>
                <c:pt idx="133">
                  <c:v>42036</c:v>
                </c:pt>
                <c:pt idx="134">
                  <c:v>42064</c:v>
                </c:pt>
                <c:pt idx="135">
                  <c:v>42095</c:v>
                </c:pt>
                <c:pt idx="136">
                  <c:v>42125</c:v>
                </c:pt>
                <c:pt idx="137">
                  <c:v>42156</c:v>
                </c:pt>
                <c:pt idx="138">
                  <c:v>42186</c:v>
                </c:pt>
                <c:pt idx="139">
                  <c:v>42217</c:v>
                </c:pt>
                <c:pt idx="140">
                  <c:v>42248</c:v>
                </c:pt>
                <c:pt idx="141">
                  <c:v>42278</c:v>
                </c:pt>
                <c:pt idx="142">
                  <c:v>42309</c:v>
                </c:pt>
                <c:pt idx="143">
                  <c:v>42339</c:v>
                </c:pt>
                <c:pt idx="144">
                  <c:v>42370</c:v>
                </c:pt>
                <c:pt idx="145">
                  <c:v>42401</c:v>
                </c:pt>
                <c:pt idx="146">
                  <c:v>42430</c:v>
                </c:pt>
                <c:pt idx="147">
                  <c:v>42461</c:v>
                </c:pt>
                <c:pt idx="148">
                  <c:v>42491</c:v>
                </c:pt>
                <c:pt idx="149">
                  <c:v>42522</c:v>
                </c:pt>
                <c:pt idx="150">
                  <c:v>42552</c:v>
                </c:pt>
                <c:pt idx="151">
                  <c:v>42583</c:v>
                </c:pt>
                <c:pt idx="152">
                  <c:v>42614</c:v>
                </c:pt>
                <c:pt idx="153">
                  <c:v>42644</c:v>
                </c:pt>
                <c:pt idx="154">
                  <c:v>42675</c:v>
                </c:pt>
                <c:pt idx="155">
                  <c:v>42705</c:v>
                </c:pt>
                <c:pt idx="156">
                  <c:v>42736</c:v>
                </c:pt>
                <c:pt idx="157">
                  <c:v>42767</c:v>
                </c:pt>
                <c:pt idx="158">
                  <c:v>42795</c:v>
                </c:pt>
                <c:pt idx="159">
                  <c:v>42826</c:v>
                </c:pt>
                <c:pt idx="160">
                  <c:v>42856</c:v>
                </c:pt>
                <c:pt idx="161">
                  <c:v>42887</c:v>
                </c:pt>
                <c:pt idx="162">
                  <c:v>42917</c:v>
                </c:pt>
                <c:pt idx="163">
                  <c:v>42948</c:v>
                </c:pt>
                <c:pt idx="164">
                  <c:v>42979</c:v>
                </c:pt>
                <c:pt idx="165">
                  <c:v>43009</c:v>
                </c:pt>
                <c:pt idx="166">
                  <c:v>43040</c:v>
                </c:pt>
                <c:pt idx="167">
                  <c:v>43070</c:v>
                </c:pt>
              </c:numCache>
            </c:numRef>
          </c:cat>
          <c:val>
            <c:numRef>
              <c:f>Sheet1!$B$2:$B$169</c:f>
              <c:numCache>
                <c:formatCode>General</c:formatCode>
                <c:ptCount val="168"/>
                <c:pt idx="0">
                  <c:v>2.5</c:v>
                </c:pt>
                <c:pt idx="1">
                  <c:v>2.5</c:v>
                </c:pt>
                <c:pt idx="2">
                  <c:v>2.25</c:v>
                </c:pt>
                <c:pt idx="3">
                  <c:v>2</c:v>
                </c:pt>
                <c:pt idx="4">
                  <c:v>2</c:v>
                </c:pt>
                <c:pt idx="5">
                  <c:v>2</c:v>
                </c:pt>
                <c:pt idx="6">
                  <c:v>2</c:v>
                </c:pt>
                <c:pt idx="7">
                  <c:v>2</c:v>
                </c:pt>
                <c:pt idx="8">
                  <c:v>2.25</c:v>
                </c:pt>
                <c:pt idx="9">
                  <c:v>2.5</c:v>
                </c:pt>
                <c:pt idx="10">
                  <c:v>2.5</c:v>
                </c:pt>
                <c:pt idx="11">
                  <c:v>2.5</c:v>
                </c:pt>
                <c:pt idx="12">
                  <c:v>2.5</c:v>
                </c:pt>
                <c:pt idx="13">
                  <c:v>2.5</c:v>
                </c:pt>
                <c:pt idx="14">
                  <c:v>2.5</c:v>
                </c:pt>
                <c:pt idx="15">
                  <c:v>2.5</c:v>
                </c:pt>
                <c:pt idx="16">
                  <c:v>2.5</c:v>
                </c:pt>
                <c:pt idx="17">
                  <c:v>2.5</c:v>
                </c:pt>
                <c:pt idx="18">
                  <c:v>2.5</c:v>
                </c:pt>
                <c:pt idx="19">
                  <c:v>2.5</c:v>
                </c:pt>
                <c:pt idx="20">
                  <c:v>2.75</c:v>
                </c:pt>
                <c:pt idx="21">
                  <c:v>3</c:v>
                </c:pt>
                <c:pt idx="22">
                  <c:v>3</c:v>
                </c:pt>
                <c:pt idx="23">
                  <c:v>3.25</c:v>
                </c:pt>
                <c:pt idx="24">
                  <c:v>3.5</c:v>
                </c:pt>
                <c:pt idx="25">
                  <c:v>3.5</c:v>
                </c:pt>
                <c:pt idx="26">
                  <c:v>3.75</c:v>
                </c:pt>
                <c:pt idx="27">
                  <c:v>4</c:v>
                </c:pt>
                <c:pt idx="28">
                  <c:v>4.25</c:v>
                </c:pt>
                <c:pt idx="29">
                  <c:v>4.25</c:v>
                </c:pt>
                <c:pt idx="30">
                  <c:v>4.25</c:v>
                </c:pt>
                <c:pt idx="31">
                  <c:v>4.25</c:v>
                </c:pt>
                <c:pt idx="32">
                  <c:v>4.25</c:v>
                </c:pt>
                <c:pt idx="33">
                  <c:v>4.25</c:v>
                </c:pt>
                <c:pt idx="34">
                  <c:v>4.25</c:v>
                </c:pt>
                <c:pt idx="35">
                  <c:v>4.25</c:v>
                </c:pt>
                <c:pt idx="36">
                  <c:v>4.25</c:v>
                </c:pt>
                <c:pt idx="37">
                  <c:v>4.25</c:v>
                </c:pt>
                <c:pt idx="38">
                  <c:v>4.25</c:v>
                </c:pt>
                <c:pt idx="39">
                  <c:v>4.25</c:v>
                </c:pt>
                <c:pt idx="40">
                  <c:v>4.25</c:v>
                </c:pt>
                <c:pt idx="41">
                  <c:v>4.25</c:v>
                </c:pt>
                <c:pt idx="42">
                  <c:v>4.5</c:v>
                </c:pt>
                <c:pt idx="43">
                  <c:v>4.5</c:v>
                </c:pt>
                <c:pt idx="44">
                  <c:v>4.5</c:v>
                </c:pt>
                <c:pt idx="45">
                  <c:v>4.5</c:v>
                </c:pt>
                <c:pt idx="46">
                  <c:v>4.5</c:v>
                </c:pt>
                <c:pt idx="47">
                  <c:v>4.25</c:v>
                </c:pt>
                <c:pt idx="48">
                  <c:v>4</c:v>
                </c:pt>
                <c:pt idx="49">
                  <c:v>4</c:v>
                </c:pt>
                <c:pt idx="50">
                  <c:v>3.5</c:v>
                </c:pt>
                <c:pt idx="51">
                  <c:v>3</c:v>
                </c:pt>
                <c:pt idx="52">
                  <c:v>3</c:v>
                </c:pt>
                <c:pt idx="53">
                  <c:v>3</c:v>
                </c:pt>
                <c:pt idx="54">
                  <c:v>3</c:v>
                </c:pt>
                <c:pt idx="55">
                  <c:v>3</c:v>
                </c:pt>
                <c:pt idx="56">
                  <c:v>3</c:v>
                </c:pt>
                <c:pt idx="57">
                  <c:v>2.25</c:v>
                </c:pt>
                <c:pt idx="58">
                  <c:v>2.25</c:v>
                </c:pt>
                <c:pt idx="59">
                  <c:v>1.5</c:v>
                </c:pt>
                <c:pt idx="60">
                  <c:v>1</c:v>
                </c:pt>
                <c:pt idx="61">
                  <c:v>1</c:v>
                </c:pt>
                <c:pt idx="62">
                  <c:v>0.5</c:v>
                </c:pt>
                <c:pt idx="63">
                  <c:v>0.25</c:v>
                </c:pt>
                <c:pt idx="64">
                  <c:v>0.25</c:v>
                </c:pt>
                <c:pt idx="65">
                  <c:v>0.25</c:v>
                </c:pt>
                <c:pt idx="66">
                  <c:v>0.25</c:v>
                </c:pt>
                <c:pt idx="67">
                  <c:v>0.25</c:v>
                </c:pt>
                <c:pt idx="68">
                  <c:v>0.25</c:v>
                </c:pt>
                <c:pt idx="69">
                  <c:v>0.25</c:v>
                </c:pt>
                <c:pt idx="70">
                  <c:v>0.25</c:v>
                </c:pt>
                <c:pt idx="71">
                  <c:v>0.25</c:v>
                </c:pt>
                <c:pt idx="72">
                  <c:v>0.25</c:v>
                </c:pt>
                <c:pt idx="73">
                  <c:v>0.25</c:v>
                </c:pt>
                <c:pt idx="74">
                  <c:v>0.25</c:v>
                </c:pt>
                <c:pt idx="75">
                  <c:v>0.25</c:v>
                </c:pt>
                <c:pt idx="76">
                  <c:v>0.25</c:v>
                </c:pt>
                <c:pt idx="77">
                  <c:v>0.5</c:v>
                </c:pt>
                <c:pt idx="78">
                  <c:v>0.75</c:v>
                </c:pt>
                <c:pt idx="79">
                  <c:v>0.75</c:v>
                </c:pt>
                <c:pt idx="80">
                  <c:v>1</c:v>
                </c:pt>
                <c:pt idx="81">
                  <c:v>1</c:v>
                </c:pt>
                <c:pt idx="82">
                  <c:v>1</c:v>
                </c:pt>
                <c:pt idx="83">
                  <c:v>1</c:v>
                </c:pt>
                <c:pt idx="84">
                  <c:v>1</c:v>
                </c:pt>
                <c:pt idx="85">
                  <c:v>1</c:v>
                </c:pt>
                <c:pt idx="86">
                  <c:v>1</c:v>
                </c:pt>
                <c:pt idx="87">
                  <c:v>1</c:v>
                </c:pt>
                <c:pt idx="88">
                  <c:v>1</c:v>
                </c:pt>
                <c:pt idx="89">
                  <c:v>1</c:v>
                </c:pt>
                <c:pt idx="90">
                  <c:v>1</c:v>
                </c:pt>
                <c:pt idx="91">
                  <c:v>1</c:v>
                </c:pt>
                <c:pt idx="92">
                  <c:v>1</c:v>
                </c:pt>
                <c:pt idx="93">
                  <c:v>1</c:v>
                </c:pt>
                <c:pt idx="94">
                  <c:v>1</c:v>
                </c:pt>
                <c:pt idx="95">
                  <c:v>1</c:v>
                </c:pt>
                <c:pt idx="96">
                  <c:v>1</c:v>
                </c:pt>
                <c:pt idx="97">
                  <c:v>1</c:v>
                </c:pt>
                <c:pt idx="98">
                  <c:v>1</c:v>
                </c:pt>
                <c:pt idx="99">
                  <c:v>1</c:v>
                </c:pt>
                <c:pt idx="100">
                  <c:v>1</c:v>
                </c:pt>
                <c:pt idx="101">
                  <c:v>1</c:v>
                </c:pt>
                <c:pt idx="102">
                  <c:v>1</c:v>
                </c:pt>
                <c:pt idx="103">
                  <c:v>1</c:v>
                </c:pt>
                <c:pt idx="104">
                  <c:v>1</c:v>
                </c:pt>
                <c:pt idx="105">
                  <c:v>1</c:v>
                </c:pt>
                <c:pt idx="106">
                  <c:v>1</c:v>
                </c:pt>
                <c:pt idx="107">
                  <c:v>1</c:v>
                </c:pt>
                <c:pt idx="108">
                  <c:v>1</c:v>
                </c:pt>
                <c:pt idx="109">
                  <c:v>1</c:v>
                </c:pt>
                <c:pt idx="110">
                  <c:v>1</c:v>
                </c:pt>
                <c:pt idx="111">
                  <c:v>1</c:v>
                </c:pt>
                <c:pt idx="112">
                  <c:v>1</c:v>
                </c:pt>
                <c:pt idx="113">
                  <c:v>1</c:v>
                </c:pt>
                <c:pt idx="114">
                  <c:v>1</c:v>
                </c:pt>
                <c:pt idx="115">
                  <c:v>1</c:v>
                </c:pt>
                <c:pt idx="116">
                  <c:v>1</c:v>
                </c:pt>
                <c:pt idx="117">
                  <c:v>1</c:v>
                </c:pt>
                <c:pt idx="118">
                  <c:v>1</c:v>
                </c:pt>
                <c:pt idx="119">
                  <c:v>1</c:v>
                </c:pt>
                <c:pt idx="120">
                  <c:v>1</c:v>
                </c:pt>
                <c:pt idx="121">
                  <c:v>1</c:v>
                </c:pt>
                <c:pt idx="122">
                  <c:v>1</c:v>
                </c:pt>
                <c:pt idx="123">
                  <c:v>1</c:v>
                </c:pt>
                <c:pt idx="124">
                  <c:v>1</c:v>
                </c:pt>
                <c:pt idx="125">
                  <c:v>1</c:v>
                </c:pt>
                <c:pt idx="126">
                  <c:v>1</c:v>
                </c:pt>
                <c:pt idx="127">
                  <c:v>1</c:v>
                </c:pt>
                <c:pt idx="128">
                  <c:v>1</c:v>
                </c:pt>
                <c:pt idx="129">
                  <c:v>1</c:v>
                </c:pt>
                <c:pt idx="130">
                  <c:v>1</c:v>
                </c:pt>
                <c:pt idx="131">
                  <c:v>1</c:v>
                </c:pt>
                <c:pt idx="132">
                  <c:v>0.91</c:v>
                </c:pt>
                <c:pt idx="133">
                  <c:v>0.75</c:v>
                </c:pt>
                <c:pt idx="134">
                  <c:v>0.75</c:v>
                </c:pt>
                <c:pt idx="135">
                  <c:v>0.75</c:v>
                </c:pt>
                <c:pt idx="136">
                  <c:v>0.75</c:v>
                </c:pt>
                <c:pt idx="137">
                  <c:v>0.75</c:v>
                </c:pt>
                <c:pt idx="138">
                  <c:v>0.61</c:v>
                </c:pt>
                <c:pt idx="139">
                  <c:v>0.5</c:v>
                </c:pt>
                <c:pt idx="140">
                  <c:v>0.5</c:v>
                </c:pt>
                <c:pt idx="141">
                  <c:v>0.5</c:v>
                </c:pt>
                <c:pt idx="142">
                  <c:v>0.5</c:v>
                </c:pt>
                <c:pt idx="143">
                  <c:v>0.5</c:v>
                </c:pt>
                <c:pt idx="144">
                  <c:v>0.5</c:v>
                </c:pt>
                <c:pt idx="145">
                  <c:v>0.5</c:v>
                </c:pt>
                <c:pt idx="146">
                  <c:v>0.5</c:v>
                </c:pt>
                <c:pt idx="147">
                  <c:v>0.5</c:v>
                </c:pt>
                <c:pt idx="148">
                  <c:v>0.5</c:v>
                </c:pt>
                <c:pt idx="149">
                  <c:v>0.5</c:v>
                </c:pt>
                <c:pt idx="150">
                  <c:v>0.5</c:v>
                </c:pt>
                <c:pt idx="151">
                  <c:v>0.5</c:v>
                </c:pt>
                <c:pt idx="152">
                  <c:v>0.5</c:v>
                </c:pt>
                <c:pt idx="153">
                  <c:v>0.5</c:v>
                </c:pt>
                <c:pt idx="154">
                  <c:v>0.5</c:v>
                </c:pt>
                <c:pt idx="155">
                  <c:v>0.5</c:v>
                </c:pt>
                <c:pt idx="156">
                  <c:v>0.5</c:v>
                </c:pt>
                <c:pt idx="157">
                  <c:v>0.5</c:v>
                </c:pt>
                <c:pt idx="158">
                  <c:v>0.5</c:v>
                </c:pt>
                <c:pt idx="159">
                  <c:v>0.5</c:v>
                </c:pt>
                <c:pt idx="160">
                  <c:v>0.5</c:v>
                </c:pt>
                <c:pt idx="161">
                  <c:v>0.5</c:v>
                </c:pt>
                <c:pt idx="162">
                  <c:v>0.5</c:v>
                </c:pt>
                <c:pt idx="163">
                  <c:v>0.5</c:v>
                </c:pt>
                <c:pt idx="164">
                  <c:v>0.5</c:v>
                </c:pt>
                <c:pt idx="165">
                  <c:v>0.75</c:v>
                </c:pt>
                <c:pt idx="166">
                  <c:v>0.75</c:v>
                </c:pt>
                <c:pt idx="167">
                  <c:v>0.75</c:v>
                </c:pt>
              </c:numCache>
            </c:numRef>
          </c:val>
          <c:smooth val="0"/>
        </c:ser>
        <c:ser>
          <c:idx val="2"/>
          <c:order val="1"/>
          <c:tx>
            <c:strRef>
              <c:f>Sheet1!$D$1</c:f>
              <c:strCache>
                <c:ptCount val="1"/>
                <c:pt idx="0">
                  <c:v>Fed funds</c:v>
                </c:pt>
              </c:strCache>
            </c:strRef>
          </c:tx>
          <c:spPr>
            <a:ln w="25920">
              <a:solidFill>
                <a:srgbClr val="008000"/>
              </a:solidFill>
              <a:prstDash val="solid"/>
            </a:ln>
          </c:spPr>
          <c:marker>
            <c:symbol val="none"/>
          </c:marker>
          <c:cat>
            <c:numRef>
              <c:f>Sheet1!$A$2:$A$169</c:f>
              <c:numCache>
                <c:formatCode>m/d/yyyy</c:formatCode>
                <c:ptCount val="168"/>
                <c:pt idx="0">
                  <c:v>37987</c:v>
                </c:pt>
                <c:pt idx="1">
                  <c:v>38018</c:v>
                </c:pt>
                <c:pt idx="2">
                  <c:v>38047</c:v>
                </c:pt>
                <c:pt idx="3">
                  <c:v>38078</c:v>
                </c:pt>
                <c:pt idx="4">
                  <c:v>38108</c:v>
                </c:pt>
                <c:pt idx="5">
                  <c:v>38139</c:v>
                </c:pt>
                <c:pt idx="6">
                  <c:v>38169</c:v>
                </c:pt>
                <c:pt idx="7">
                  <c:v>38200</c:v>
                </c:pt>
                <c:pt idx="8">
                  <c:v>38231</c:v>
                </c:pt>
                <c:pt idx="9">
                  <c:v>38261</c:v>
                </c:pt>
                <c:pt idx="10">
                  <c:v>38292</c:v>
                </c:pt>
                <c:pt idx="11">
                  <c:v>38322</c:v>
                </c:pt>
                <c:pt idx="12">
                  <c:v>38353</c:v>
                </c:pt>
                <c:pt idx="13">
                  <c:v>38384</c:v>
                </c:pt>
                <c:pt idx="14">
                  <c:v>38412</c:v>
                </c:pt>
                <c:pt idx="15">
                  <c:v>38443</c:v>
                </c:pt>
                <c:pt idx="16">
                  <c:v>38473</c:v>
                </c:pt>
                <c:pt idx="17">
                  <c:v>38504</c:v>
                </c:pt>
                <c:pt idx="18">
                  <c:v>38534</c:v>
                </c:pt>
                <c:pt idx="19">
                  <c:v>38565</c:v>
                </c:pt>
                <c:pt idx="20">
                  <c:v>38596</c:v>
                </c:pt>
                <c:pt idx="21">
                  <c:v>38626</c:v>
                </c:pt>
                <c:pt idx="22">
                  <c:v>38657</c:v>
                </c:pt>
                <c:pt idx="23">
                  <c:v>38687</c:v>
                </c:pt>
                <c:pt idx="24">
                  <c:v>38718</c:v>
                </c:pt>
                <c:pt idx="25">
                  <c:v>38749</c:v>
                </c:pt>
                <c:pt idx="26">
                  <c:v>38777</c:v>
                </c:pt>
                <c:pt idx="27">
                  <c:v>38808</c:v>
                </c:pt>
                <c:pt idx="28">
                  <c:v>38838</c:v>
                </c:pt>
                <c:pt idx="29">
                  <c:v>38869</c:v>
                </c:pt>
                <c:pt idx="30">
                  <c:v>38899</c:v>
                </c:pt>
                <c:pt idx="31">
                  <c:v>38930</c:v>
                </c:pt>
                <c:pt idx="32">
                  <c:v>38961</c:v>
                </c:pt>
                <c:pt idx="33">
                  <c:v>38991</c:v>
                </c:pt>
                <c:pt idx="34">
                  <c:v>39022</c:v>
                </c:pt>
                <c:pt idx="35">
                  <c:v>39052</c:v>
                </c:pt>
                <c:pt idx="36">
                  <c:v>39083</c:v>
                </c:pt>
                <c:pt idx="37">
                  <c:v>39114</c:v>
                </c:pt>
                <c:pt idx="38">
                  <c:v>39142</c:v>
                </c:pt>
                <c:pt idx="39">
                  <c:v>39173</c:v>
                </c:pt>
                <c:pt idx="40">
                  <c:v>39203</c:v>
                </c:pt>
                <c:pt idx="41">
                  <c:v>39234</c:v>
                </c:pt>
                <c:pt idx="42">
                  <c:v>39264</c:v>
                </c:pt>
                <c:pt idx="43">
                  <c:v>39295</c:v>
                </c:pt>
                <c:pt idx="44">
                  <c:v>39326</c:v>
                </c:pt>
                <c:pt idx="45">
                  <c:v>39356</c:v>
                </c:pt>
                <c:pt idx="46">
                  <c:v>39387</c:v>
                </c:pt>
                <c:pt idx="47">
                  <c:v>39417</c:v>
                </c:pt>
                <c:pt idx="48">
                  <c:v>39448</c:v>
                </c:pt>
                <c:pt idx="49">
                  <c:v>39479</c:v>
                </c:pt>
                <c:pt idx="50">
                  <c:v>39508</c:v>
                </c:pt>
                <c:pt idx="51">
                  <c:v>39539</c:v>
                </c:pt>
                <c:pt idx="52">
                  <c:v>39569</c:v>
                </c:pt>
                <c:pt idx="53">
                  <c:v>39600</c:v>
                </c:pt>
                <c:pt idx="54">
                  <c:v>39630</c:v>
                </c:pt>
                <c:pt idx="55">
                  <c:v>39661</c:v>
                </c:pt>
                <c:pt idx="56">
                  <c:v>39692</c:v>
                </c:pt>
                <c:pt idx="57">
                  <c:v>39722</c:v>
                </c:pt>
                <c:pt idx="58">
                  <c:v>39753</c:v>
                </c:pt>
                <c:pt idx="59">
                  <c:v>39783</c:v>
                </c:pt>
                <c:pt idx="60">
                  <c:v>39814</c:v>
                </c:pt>
                <c:pt idx="61">
                  <c:v>39845</c:v>
                </c:pt>
                <c:pt idx="62">
                  <c:v>39873</c:v>
                </c:pt>
                <c:pt idx="63">
                  <c:v>39904</c:v>
                </c:pt>
                <c:pt idx="64">
                  <c:v>39934</c:v>
                </c:pt>
                <c:pt idx="65">
                  <c:v>39965</c:v>
                </c:pt>
                <c:pt idx="66">
                  <c:v>39995</c:v>
                </c:pt>
                <c:pt idx="67">
                  <c:v>40026</c:v>
                </c:pt>
                <c:pt idx="68">
                  <c:v>40057</c:v>
                </c:pt>
                <c:pt idx="69">
                  <c:v>40087</c:v>
                </c:pt>
                <c:pt idx="70">
                  <c:v>40118</c:v>
                </c:pt>
                <c:pt idx="71">
                  <c:v>40148</c:v>
                </c:pt>
                <c:pt idx="72">
                  <c:v>40179</c:v>
                </c:pt>
                <c:pt idx="73">
                  <c:v>40210</c:v>
                </c:pt>
                <c:pt idx="74">
                  <c:v>40238</c:v>
                </c:pt>
                <c:pt idx="75">
                  <c:v>40269</c:v>
                </c:pt>
                <c:pt idx="76">
                  <c:v>40299</c:v>
                </c:pt>
                <c:pt idx="77">
                  <c:v>40330</c:v>
                </c:pt>
                <c:pt idx="78">
                  <c:v>40360</c:v>
                </c:pt>
                <c:pt idx="79">
                  <c:v>40391</c:v>
                </c:pt>
                <c:pt idx="80">
                  <c:v>40422</c:v>
                </c:pt>
                <c:pt idx="81">
                  <c:v>40452</c:v>
                </c:pt>
                <c:pt idx="82">
                  <c:v>40483</c:v>
                </c:pt>
                <c:pt idx="83">
                  <c:v>40513</c:v>
                </c:pt>
                <c:pt idx="84">
                  <c:v>40544</c:v>
                </c:pt>
                <c:pt idx="85">
                  <c:v>40575</c:v>
                </c:pt>
                <c:pt idx="86">
                  <c:v>40603</c:v>
                </c:pt>
                <c:pt idx="87">
                  <c:v>40634</c:v>
                </c:pt>
                <c:pt idx="88">
                  <c:v>40664</c:v>
                </c:pt>
                <c:pt idx="89">
                  <c:v>40695</c:v>
                </c:pt>
                <c:pt idx="90">
                  <c:v>40725</c:v>
                </c:pt>
                <c:pt idx="91">
                  <c:v>40756</c:v>
                </c:pt>
                <c:pt idx="92">
                  <c:v>40787</c:v>
                </c:pt>
                <c:pt idx="93">
                  <c:v>40817</c:v>
                </c:pt>
                <c:pt idx="94">
                  <c:v>40848</c:v>
                </c:pt>
                <c:pt idx="95">
                  <c:v>40878</c:v>
                </c:pt>
                <c:pt idx="96">
                  <c:v>40909</c:v>
                </c:pt>
                <c:pt idx="97">
                  <c:v>40940</c:v>
                </c:pt>
                <c:pt idx="98">
                  <c:v>40969</c:v>
                </c:pt>
                <c:pt idx="99">
                  <c:v>41000</c:v>
                </c:pt>
                <c:pt idx="100">
                  <c:v>41030</c:v>
                </c:pt>
                <c:pt idx="101">
                  <c:v>41061</c:v>
                </c:pt>
                <c:pt idx="102">
                  <c:v>41091</c:v>
                </c:pt>
                <c:pt idx="103">
                  <c:v>41122</c:v>
                </c:pt>
                <c:pt idx="104">
                  <c:v>41153</c:v>
                </c:pt>
                <c:pt idx="105">
                  <c:v>41183</c:v>
                </c:pt>
                <c:pt idx="106">
                  <c:v>41214</c:v>
                </c:pt>
                <c:pt idx="107">
                  <c:v>41244</c:v>
                </c:pt>
                <c:pt idx="108">
                  <c:v>41275</c:v>
                </c:pt>
                <c:pt idx="109">
                  <c:v>41306</c:v>
                </c:pt>
                <c:pt idx="110">
                  <c:v>41334</c:v>
                </c:pt>
                <c:pt idx="111">
                  <c:v>41365</c:v>
                </c:pt>
                <c:pt idx="112">
                  <c:v>41395</c:v>
                </c:pt>
                <c:pt idx="113">
                  <c:v>41426</c:v>
                </c:pt>
                <c:pt idx="114">
                  <c:v>41456</c:v>
                </c:pt>
                <c:pt idx="115">
                  <c:v>41487</c:v>
                </c:pt>
                <c:pt idx="116">
                  <c:v>41518</c:v>
                </c:pt>
                <c:pt idx="117">
                  <c:v>41548</c:v>
                </c:pt>
                <c:pt idx="118">
                  <c:v>41579</c:v>
                </c:pt>
                <c:pt idx="119">
                  <c:v>41609</c:v>
                </c:pt>
                <c:pt idx="120">
                  <c:v>41640</c:v>
                </c:pt>
                <c:pt idx="121">
                  <c:v>41671</c:v>
                </c:pt>
                <c:pt idx="122">
                  <c:v>41699</c:v>
                </c:pt>
                <c:pt idx="123">
                  <c:v>41730</c:v>
                </c:pt>
                <c:pt idx="124">
                  <c:v>41760</c:v>
                </c:pt>
                <c:pt idx="125">
                  <c:v>41791</c:v>
                </c:pt>
                <c:pt idx="126">
                  <c:v>41821</c:v>
                </c:pt>
                <c:pt idx="127">
                  <c:v>41852</c:v>
                </c:pt>
                <c:pt idx="128">
                  <c:v>41883</c:v>
                </c:pt>
                <c:pt idx="129">
                  <c:v>41913</c:v>
                </c:pt>
                <c:pt idx="130">
                  <c:v>41944</c:v>
                </c:pt>
                <c:pt idx="131">
                  <c:v>41974</c:v>
                </c:pt>
                <c:pt idx="132">
                  <c:v>42005</c:v>
                </c:pt>
                <c:pt idx="133">
                  <c:v>42036</c:v>
                </c:pt>
                <c:pt idx="134">
                  <c:v>42064</c:v>
                </c:pt>
                <c:pt idx="135">
                  <c:v>42095</c:v>
                </c:pt>
                <c:pt idx="136">
                  <c:v>42125</c:v>
                </c:pt>
                <c:pt idx="137">
                  <c:v>42156</c:v>
                </c:pt>
                <c:pt idx="138">
                  <c:v>42186</c:v>
                </c:pt>
                <c:pt idx="139">
                  <c:v>42217</c:v>
                </c:pt>
                <c:pt idx="140">
                  <c:v>42248</c:v>
                </c:pt>
                <c:pt idx="141">
                  <c:v>42278</c:v>
                </c:pt>
                <c:pt idx="142">
                  <c:v>42309</c:v>
                </c:pt>
                <c:pt idx="143">
                  <c:v>42339</c:v>
                </c:pt>
                <c:pt idx="144">
                  <c:v>42370</c:v>
                </c:pt>
                <c:pt idx="145">
                  <c:v>42401</c:v>
                </c:pt>
                <c:pt idx="146">
                  <c:v>42430</c:v>
                </c:pt>
                <c:pt idx="147">
                  <c:v>42461</c:v>
                </c:pt>
                <c:pt idx="148">
                  <c:v>42491</c:v>
                </c:pt>
                <c:pt idx="149">
                  <c:v>42522</c:v>
                </c:pt>
                <c:pt idx="150">
                  <c:v>42552</c:v>
                </c:pt>
                <c:pt idx="151">
                  <c:v>42583</c:v>
                </c:pt>
                <c:pt idx="152">
                  <c:v>42614</c:v>
                </c:pt>
                <c:pt idx="153">
                  <c:v>42644</c:v>
                </c:pt>
                <c:pt idx="154">
                  <c:v>42675</c:v>
                </c:pt>
                <c:pt idx="155">
                  <c:v>42705</c:v>
                </c:pt>
                <c:pt idx="156">
                  <c:v>42736</c:v>
                </c:pt>
                <c:pt idx="157">
                  <c:v>42767</c:v>
                </c:pt>
                <c:pt idx="158">
                  <c:v>42795</c:v>
                </c:pt>
                <c:pt idx="159">
                  <c:v>42826</c:v>
                </c:pt>
                <c:pt idx="160">
                  <c:v>42856</c:v>
                </c:pt>
                <c:pt idx="161">
                  <c:v>42887</c:v>
                </c:pt>
                <c:pt idx="162">
                  <c:v>42917</c:v>
                </c:pt>
                <c:pt idx="163">
                  <c:v>42948</c:v>
                </c:pt>
                <c:pt idx="164">
                  <c:v>42979</c:v>
                </c:pt>
                <c:pt idx="165">
                  <c:v>43009</c:v>
                </c:pt>
                <c:pt idx="166">
                  <c:v>43040</c:v>
                </c:pt>
                <c:pt idx="167">
                  <c:v>43070</c:v>
                </c:pt>
              </c:numCache>
            </c:numRef>
          </c:cat>
          <c:val>
            <c:numRef>
              <c:f>Sheet1!$D$2:$D$169</c:f>
              <c:numCache>
                <c:formatCode>General</c:formatCode>
                <c:ptCount val="168"/>
                <c:pt idx="0">
                  <c:v>1</c:v>
                </c:pt>
                <c:pt idx="1">
                  <c:v>1</c:v>
                </c:pt>
                <c:pt idx="2">
                  <c:v>1</c:v>
                </c:pt>
                <c:pt idx="3">
                  <c:v>1</c:v>
                </c:pt>
                <c:pt idx="4">
                  <c:v>1</c:v>
                </c:pt>
                <c:pt idx="5">
                  <c:v>1</c:v>
                </c:pt>
                <c:pt idx="6">
                  <c:v>1.25</c:v>
                </c:pt>
                <c:pt idx="7">
                  <c:v>1.5</c:v>
                </c:pt>
                <c:pt idx="8">
                  <c:v>1.5</c:v>
                </c:pt>
                <c:pt idx="9">
                  <c:v>1.75</c:v>
                </c:pt>
                <c:pt idx="10">
                  <c:v>2</c:v>
                </c:pt>
                <c:pt idx="11">
                  <c:v>2</c:v>
                </c:pt>
                <c:pt idx="12">
                  <c:v>2.25</c:v>
                </c:pt>
                <c:pt idx="13">
                  <c:v>2.5</c:v>
                </c:pt>
                <c:pt idx="14">
                  <c:v>2.5</c:v>
                </c:pt>
                <c:pt idx="15">
                  <c:v>2.75</c:v>
                </c:pt>
                <c:pt idx="16">
                  <c:v>3</c:v>
                </c:pt>
                <c:pt idx="17">
                  <c:v>3</c:v>
                </c:pt>
                <c:pt idx="18">
                  <c:v>3.25</c:v>
                </c:pt>
                <c:pt idx="19">
                  <c:v>3.5</c:v>
                </c:pt>
                <c:pt idx="20">
                  <c:v>3.5</c:v>
                </c:pt>
                <c:pt idx="21">
                  <c:v>3.75</c:v>
                </c:pt>
                <c:pt idx="22">
                  <c:v>4</c:v>
                </c:pt>
                <c:pt idx="23">
                  <c:v>4</c:v>
                </c:pt>
                <c:pt idx="24">
                  <c:v>4.25</c:v>
                </c:pt>
                <c:pt idx="25">
                  <c:v>4.5</c:v>
                </c:pt>
                <c:pt idx="26">
                  <c:v>4.5</c:v>
                </c:pt>
                <c:pt idx="27">
                  <c:v>4.75</c:v>
                </c:pt>
                <c:pt idx="28">
                  <c:v>4.75</c:v>
                </c:pt>
                <c:pt idx="29">
                  <c:v>5</c:v>
                </c:pt>
                <c:pt idx="30">
                  <c:v>5.25</c:v>
                </c:pt>
                <c:pt idx="31">
                  <c:v>5.25</c:v>
                </c:pt>
                <c:pt idx="32">
                  <c:v>5.25</c:v>
                </c:pt>
                <c:pt idx="33">
                  <c:v>5.25</c:v>
                </c:pt>
                <c:pt idx="34">
                  <c:v>5.25</c:v>
                </c:pt>
                <c:pt idx="35">
                  <c:v>5.25</c:v>
                </c:pt>
                <c:pt idx="36">
                  <c:v>5.25</c:v>
                </c:pt>
                <c:pt idx="37">
                  <c:v>5.25</c:v>
                </c:pt>
                <c:pt idx="38">
                  <c:v>5.25</c:v>
                </c:pt>
                <c:pt idx="39">
                  <c:v>5.25</c:v>
                </c:pt>
                <c:pt idx="40">
                  <c:v>5.25</c:v>
                </c:pt>
                <c:pt idx="41">
                  <c:v>5.25</c:v>
                </c:pt>
                <c:pt idx="42">
                  <c:v>5.25</c:v>
                </c:pt>
                <c:pt idx="43">
                  <c:v>5.25</c:v>
                </c:pt>
                <c:pt idx="44">
                  <c:v>5.25</c:v>
                </c:pt>
                <c:pt idx="45">
                  <c:v>4.75</c:v>
                </c:pt>
                <c:pt idx="46">
                  <c:v>4.5</c:v>
                </c:pt>
                <c:pt idx="47">
                  <c:v>4.25</c:v>
                </c:pt>
                <c:pt idx="48">
                  <c:v>3.5</c:v>
                </c:pt>
                <c:pt idx="49">
                  <c:v>3</c:v>
                </c:pt>
                <c:pt idx="50">
                  <c:v>3</c:v>
                </c:pt>
                <c:pt idx="51">
                  <c:v>2.25</c:v>
                </c:pt>
                <c:pt idx="52">
                  <c:v>2</c:v>
                </c:pt>
                <c:pt idx="53">
                  <c:v>2</c:v>
                </c:pt>
                <c:pt idx="54">
                  <c:v>2</c:v>
                </c:pt>
                <c:pt idx="55">
                  <c:v>2</c:v>
                </c:pt>
                <c:pt idx="56">
                  <c:v>2</c:v>
                </c:pt>
                <c:pt idx="57">
                  <c:v>1.5</c:v>
                </c:pt>
                <c:pt idx="58">
                  <c:v>1</c:v>
                </c:pt>
                <c:pt idx="59">
                  <c:v>0.25</c:v>
                </c:pt>
                <c:pt idx="60">
                  <c:v>0.25</c:v>
                </c:pt>
                <c:pt idx="61">
                  <c:v>0.25</c:v>
                </c:pt>
                <c:pt idx="62">
                  <c:v>0.25</c:v>
                </c:pt>
                <c:pt idx="63">
                  <c:v>0.25</c:v>
                </c:pt>
                <c:pt idx="64">
                  <c:v>0.25</c:v>
                </c:pt>
                <c:pt idx="65">
                  <c:v>0.25</c:v>
                </c:pt>
                <c:pt idx="66">
                  <c:v>0.25</c:v>
                </c:pt>
                <c:pt idx="67">
                  <c:v>0.25</c:v>
                </c:pt>
                <c:pt idx="68">
                  <c:v>0.25</c:v>
                </c:pt>
                <c:pt idx="69">
                  <c:v>0.25</c:v>
                </c:pt>
                <c:pt idx="70">
                  <c:v>0.25</c:v>
                </c:pt>
                <c:pt idx="71">
                  <c:v>0.25</c:v>
                </c:pt>
                <c:pt idx="72">
                  <c:v>0.25</c:v>
                </c:pt>
                <c:pt idx="73">
                  <c:v>0.25</c:v>
                </c:pt>
                <c:pt idx="74">
                  <c:v>0.25</c:v>
                </c:pt>
                <c:pt idx="75">
                  <c:v>0.25</c:v>
                </c:pt>
                <c:pt idx="76">
                  <c:v>0.25</c:v>
                </c:pt>
                <c:pt idx="77">
                  <c:v>0.25</c:v>
                </c:pt>
                <c:pt idx="78">
                  <c:v>0.25</c:v>
                </c:pt>
                <c:pt idx="79">
                  <c:v>0.25</c:v>
                </c:pt>
                <c:pt idx="80">
                  <c:v>0.25</c:v>
                </c:pt>
                <c:pt idx="81">
                  <c:v>0.25</c:v>
                </c:pt>
                <c:pt idx="82">
                  <c:v>0.25</c:v>
                </c:pt>
                <c:pt idx="83">
                  <c:v>0.25</c:v>
                </c:pt>
                <c:pt idx="84">
                  <c:v>0.25</c:v>
                </c:pt>
                <c:pt idx="85">
                  <c:v>0.25</c:v>
                </c:pt>
                <c:pt idx="86">
                  <c:v>0.25</c:v>
                </c:pt>
                <c:pt idx="87">
                  <c:v>0.25</c:v>
                </c:pt>
                <c:pt idx="88">
                  <c:v>0.25</c:v>
                </c:pt>
                <c:pt idx="89">
                  <c:v>0.25</c:v>
                </c:pt>
                <c:pt idx="90">
                  <c:v>0.25</c:v>
                </c:pt>
                <c:pt idx="91">
                  <c:v>0.25</c:v>
                </c:pt>
                <c:pt idx="92">
                  <c:v>0.25</c:v>
                </c:pt>
                <c:pt idx="93">
                  <c:v>0.25</c:v>
                </c:pt>
                <c:pt idx="94">
                  <c:v>0.25</c:v>
                </c:pt>
                <c:pt idx="95">
                  <c:v>0.25</c:v>
                </c:pt>
                <c:pt idx="96">
                  <c:v>0.25</c:v>
                </c:pt>
                <c:pt idx="97">
                  <c:v>0.25</c:v>
                </c:pt>
                <c:pt idx="98">
                  <c:v>0.25</c:v>
                </c:pt>
                <c:pt idx="99">
                  <c:v>0.25</c:v>
                </c:pt>
                <c:pt idx="100">
                  <c:v>0.25</c:v>
                </c:pt>
                <c:pt idx="101">
                  <c:v>0.25</c:v>
                </c:pt>
                <c:pt idx="102">
                  <c:v>0.25</c:v>
                </c:pt>
                <c:pt idx="103">
                  <c:v>0.25</c:v>
                </c:pt>
                <c:pt idx="104">
                  <c:v>0.25</c:v>
                </c:pt>
                <c:pt idx="105">
                  <c:v>0.25</c:v>
                </c:pt>
                <c:pt idx="106">
                  <c:v>0.25</c:v>
                </c:pt>
                <c:pt idx="107">
                  <c:v>0.25</c:v>
                </c:pt>
                <c:pt idx="108">
                  <c:v>0.25</c:v>
                </c:pt>
                <c:pt idx="109">
                  <c:v>0.25</c:v>
                </c:pt>
                <c:pt idx="110">
                  <c:v>0.25</c:v>
                </c:pt>
                <c:pt idx="111">
                  <c:v>0.25</c:v>
                </c:pt>
                <c:pt idx="112">
                  <c:v>0.25</c:v>
                </c:pt>
                <c:pt idx="113">
                  <c:v>0.25</c:v>
                </c:pt>
                <c:pt idx="114">
                  <c:v>0.25</c:v>
                </c:pt>
                <c:pt idx="115">
                  <c:v>0.25</c:v>
                </c:pt>
                <c:pt idx="116">
                  <c:v>0.25</c:v>
                </c:pt>
                <c:pt idx="117">
                  <c:v>0.25</c:v>
                </c:pt>
                <c:pt idx="118">
                  <c:v>0.25</c:v>
                </c:pt>
                <c:pt idx="119">
                  <c:v>0.25</c:v>
                </c:pt>
                <c:pt idx="120">
                  <c:v>0.25</c:v>
                </c:pt>
                <c:pt idx="121">
                  <c:v>0.25</c:v>
                </c:pt>
                <c:pt idx="122">
                  <c:v>0.25</c:v>
                </c:pt>
                <c:pt idx="123">
                  <c:v>0.25</c:v>
                </c:pt>
                <c:pt idx="124">
                  <c:v>0.25</c:v>
                </c:pt>
                <c:pt idx="125">
                  <c:v>0.25</c:v>
                </c:pt>
                <c:pt idx="126">
                  <c:v>0.25</c:v>
                </c:pt>
                <c:pt idx="127">
                  <c:v>0.25</c:v>
                </c:pt>
                <c:pt idx="128">
                  <c:v>0.25</c:v>
                </c:pt>
                <c:pt idx="129">
                  <c:v>0.25</c:v>
                </c:pt>
                <c:pt idx="130">
                  <c:v>0.25</c:v>
                </c:pt>
                <c:pt idx="131">
                  <c:v>0.25</c:v>
                </c:pt>
                <c:pt idx="132">
                  <c:v>0.25</c:v>
                </c:pt>
                <c:pt idx="133">
                  <c:v>0.25</c:v>
                </c:pt>
                <c:pt idx="134">
                  <c:v>0.25</c:v>
                </c:pt>
                <c:pt idx="135">
                  <c:v>0.25</c:v>
                </c:pt>
                <c:pt idx="136">
                  <c:v>0.25</c:v>
                </c:pt>
                <c:pt idx="137">
                  <c:v>0.25</c:v>
                </c:pt>
                <c:pt idx="138">
                  <c:v>0.25</c:v>
                </c:pt>
                <c:pt idx="139">
                  <c:v>0.25</c:v>
                </c:pt>
                <c:pt idx="140">
                  <c:v>0.25</c:v>
                </c:pt>
                <c:pt idx="141">
                  <c:v>0.25</c:v>
                </c:pt>
                <c:pt idx="142">
                  <c:v>0.25</c:v>
                </c:pt>
                <c:pt idx="143">
                  <c:v>0.5</c:v>
                </c:pt>
                <c:pt idx="144">
                  <c:v>0.5</c:v>
                </c:pt>
                <c:pt idx="145">
                  <c:v>0.5</c:v>
                </c:pt>
                <c:pt idx="146">
                  <c:v>0.5</c:v>
                </c:pt>
                <c:pt idx="147">
                  <c:v>0.5</c:v>
                </c:pt>
                <c:pt idx="148">
                  <c:v>0.5</c:v>
                </c:pt>
                <c:pt idx="149">
                  <c:v>0.5</c:v>
                </c:pt>
                <c:pt idx="150">
                  <c:v>0.5</c:v>
                </c:pt>
                <c:pt idx="151">
                  <c:v>0.5</c:v>
                </c:pt>
                <c:pt idx="152">
                  <c:v>0.5</c:v>
                </c:pt>
                <c:pt idx="153">
                  <c:v>0.5</c:v>
                </c:pt>
                <c:pt idx="154">
                  <c:v>0.5</c:v>
                </c:pt>
                <c:pt idx="155">
                  <c:v>0.75</c:v>
                </c:pt>
                <c:pt idx="156">
                  <c:v>0.75</c:v>
                </c:pt>
                <c:pt idx="157">
                  <c:v>0.75</c:v>
                </c:pt>
                <c:pt idx="158">
                  <c:v>0.75</c:v>
                </c:pt>
                <c:pt idx="159">
                  <c:v>0.75</c:v>
                </c:pt>
                <c:pt idx="160">
                  <c:v>0.75</c:v>
                </c:pt>
                <c:pt idx="161">
                  <c:v>0.75</c:v>
                </c:pt>
                <c:pt idx="162">
                  <c:v>1</c:v>
                </c:pt>
                <c:pt idx="163">
                  <c:v>1</c:v>
                </c:pt>
                <c:pt idx="164">
                  <c:v>1.25</c:v>
                </c:pt>
                <c:pt idx="165">
                  <c:v>1.25</c:v>
                </c:pt>
                <c:pt idx="166">
                  <c:v>1.5</c:v>
                </c:pt>
                <c:pt idx="167">
                  <c:v>1.5</c:v>
                </c:pt>
              </c:numCache>
            </c:numRef>
          </c:val>
          <c:smooth val="0"/>
        </c:ser>
        <c:dLbls>
          <c:showLegendKey val="0"/>
          <c:showVal val="0"/>
          <c:showCatName val="0"/>
          <c:showSerName val="0"/>
          <c:showPercent val="0"/>
          <c:showBubbleSize val="0"/>
        </c:dLbls>
        <c:marker val="1"/>
        <c:smooth val="0"/>
        <c:axId val="77453952"/>
        <c:axId val="77459840"/>
      </c:lineChart>
      <c:dateAx>
        <c:axId val="77453952"/>
        <c:scaling>
          <c:orientation val="minMax"/>
        </c:scaling>
        <c:delete val="0"/>
        <c:axPos val="b"/>
        <c:numFmt formatCode="yy" sourceLinked="0"/>
        <c:majorTickMark val="in"/>
        <c:minorTickMark val="in"/>
        <c:tickLblPos val="low"/>
        <c:spPr>
          <a:ln w="12960">
            <a:solidFill>
              <a:srgbClr val="000000"/>
            </a:solidFill>
            <a:prstDash val="solid"/>
          </a:ln>
        </c:spPr>
        <c:txPr>
          <a:bodyPr rot="0" vert="horz"/>
          <a:lstStyle/>
          <a:p>
            <a:pPr>
              <a:defRPr sz="1225" b="1" i="0" u="none" strike="noStrike" baseline="0">
                <a:solidFill>
                  <a:schemeClr val="tx1"/>
                </a:solidFill>
                <a:latin typeface="Arial"/>
                <a:ea typeface="Arial"/>
                <a:cs typeface="Arial"/>
              </a:defRPr>
            </a:pPr>
            <a:endParaRPr lang="en-US"/>
          </a:p>
        </c:txPr>
        <c:crossAx val="77459840"/>
        <c:crossesAt val="0"/>
        <c:auto val="1"/>
        <c:lblOffset val="100"/>
        <c:baseTimeUnit val="months"/>
        <c:majorUnit val="2"/>
        <c:majorTimeUnit val="years"/>
        <c:minorUnit val="1"/>
        <c:minorTimeUnit val="years"/>
      </c:dateAx>
      <c:valAx>
        <c:axId val="77459840"/>
        <c:scaling>
          <c:orientation val="minMax"/>
          <c:max val="6"/>
          <c:min val="0"/>
        </c:scaling>
        <c:delete val="0"/>
        <c:axPos val="l"/>
        <c:numFmt formatCode="General" sourceLinked="1"/>
        <c:majorTickMark val="in"/>
        <c:minorTickMark val="none"/>
        <c:tickLblPos val="nextTo"/>
        <c:spPr>
          <a:ln w="12960">
            <a:solidFill>
              <a:schemeClr val="tx1"/>
            </a:solidFill>
            <a:prstDash val="solid"/>
          </a:ln>
        </c:spPr>
        <c:txPr>
          <a:bodyPr rot="0" vert="horz"/>
          <a:lstStyle/>
          <a:p>
            <a:pPr>
              <a:defRPr sz="1225" b="1" i="0" u="none" strike="noStrike" baseline="0">
                <a:solidFill>
                  <a:schemeClr val="tx1"/>
                </a:solidFill>
                <a:latin typeface="Arial"/>
                <a:ea typeface="Arial"/>
                <a:cs typeface="Arial"/>
              </a:defRPr>
            </a:pPr>
            <a:endParaRPr lang="en-US"/>
          </a:p>
        </c:txPr>
        <c:crossAx val="77453952"/>
        <c:crosses val="autoZero"/>
        <c:crossBetween val="between"/>
        <c:majorUnit val="1"/>
        <c:minorUnit val="1"/>
      </c:valAx>
      <c:spPr>
        <a:noFill/>
        <a:ln w="25920">
          <a:noFill/>
        </a:ln>
      </c:spPr>
    </c:plotArea>
    <c:plotVisOnly val="1"/>
    <c:dispBlanksAs val="span"/>
    <c:showDLblsOverMax val="0"/>
  </c:chart>
  <c:spPr>
    <a:noFill/>
    <a:ln>
      <a:noFill/>
    </a:ln>
  </c:spPr>
  <c:txPr>
    <a:bodyPr/>
    <a:lstStyle/>
    <a:p>
      <a:pPr>
        <a:defRPr sz="1811" b="1" i="0" u="none" strike="noStrike" baseline="0">
          <a:solidFill>
            <a:schemeClr val="tx1"/>
          </a:solidFill>
          <a:latin typeface="Arial"/>
          <a:ea typeface="Arial"/>
          <a:cs typeface="Arial"/>
        </a:defRPr>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242424242424282E-2"/>
          <c:y val="3.2051282051282055E-2"/>
          <c:w val="0.92992424242424265"/>
          <c:h val="0.88675213675213649"/>
        </c:manualLayout>
      </c:layout>
      <c:lineChart>
        <c:grouping val="standard"/>
        <c:varyColors val="0"/>
        <c:ser>
          <c:idx val="1"/>
          <c:order val="0"/>
          <c:tx>
            <c:strRef>
              <c:f>Sheet1!$B$1</c:f>
              <c:strCache>
                <c:ptCount val="1"/>
                <c:pt idx="0">
                  <c:v>Canada</c:v>
                </c:pt>
              </c:strCache>
            </c:strRef>
          </c:tx>
          <c:spPr>
            <a:ln w="38879">
              <a:solidFill>
                <a:srgbClr val="FF0000"/>
              </a:solidFill>
              <a:prstDash val="solid"/>
            </a:ln>
          </c:spPr>
          <c:marker>
            <c:symbol val="none"/>
          </c:marker>
          <c:cat>
            <c:numRef>
              <c:f>Sheet1!$A$2:$A$169</c:f>
              <c:numCache>
                <c:formatCode>m/d/yyyy</c:formatCode>
                <c:ptCount val="168"/>
                <c:pt idx="0">
                  <c:v>37987</c:v>
                </c:pt>
                <c:pt idx="1">
                  <c:v>38018</c:v>
                </c:pt>
                <c:pt idx="2">
                  <c:v>38047</c:v>
                </c:pt>
                <c:pt idx="3">
                  <c:v>38078</c:v>
                </c:pt>
                <c:pt idx="4">
                  <c:v>38108</c:v>
                </c:pt>
                <c:pt idx="5">
                  <c:v>38139</c:v>
                </c:pt>
                <c:pt idx="6">
                  <c:v>38169</c:v>
                </c:pt>
                <c:pt idx="7">
                  <c:v>38200</c:v>
                </c:pt>
                <c:pt idx="8">
                  <c:v>38231</c:v>
                </c:pt>
                <c:pt idx="9">
                  <c:v>38261</c:v>
                </c:pt>
                <c:pt idx="10">
                  <c:v>38292</c:v>
                </c:pt>
                <c:pt idx="11">
                  <c:v>38322</c:v>
                </c:pt>
                <c:pt idx="12">
                  <c:v>38353</c:v>
                </c:pt>
                <c:pt idx="13">
                  <c:v>38384</c:v>
                </c:pt>
                <c:pt idx="14">
                  <c:v>38412</c:v>
                </c:pt>
                <c:pt idx="15">
                  <c:v>38443</c:v>
                </c:pt>
                <c:pt idx="16">
                  <c:v>38473</c:v>
                </c:pt>
                <c:pt idx="17">
                  <c:v>38504</c:v>
                </c:pt>
                <c:pt idx="18">
                  <c:v>38534</c:v>
                </c:pt>
                <c:pt idx="19">
                  <c:v>38565</c:v>
                </c:pt>
                <c:pt idx="20">
                  <c:v>38596</c:v>
                </c:pt>
                <c:pt idx="21">
                  <c:v>38626</c:v>
                </c:pt>
                <c:pt idx="22">
                  <c:v>38657</c:v>
                </c:pt>
                <c:pt idx="23">
                  <c:v>38687</c:v>
                </c:pt>
                <c:pt idx="24">
                  <c:v>38718</c:v>
                </c:pt>
                <c:pt idx="25">
                  <c:v>38749</c:v>
                </c:pt>
                <c:pt idx="26">
                  <c:v>38777</c:v>
                </c:pt>
                <c:pt idx="27">
                  <c:v>38808</c:v>
                </c:pt>
                <c:pt idx="28">
                  <c:v>38838</c:v>
                </c:pt>
                <c:pt idx="29">
                  <c:v>38869</c:v>
                </c:pt>
                <c:pt idx="30">
                  <c:v>38899</c:v>
                </c:pt>
                <c:pt idx="31">
                  <c:v>38930</c:v>
                </c:pt>
                <c:pt idx="32">
                  <c:v>38961</c:v>
                </c:pt>
                <c:pt idx="33">
                  <c:v>38991</c:v>
                </c:pt>
                <c:pt idx="34">
                  <c:v>39022</c:v>
                </c:pt>
                <c:pt idx="35">
                  <c:v>39052</c:v>
                </c:pt>
                <c:pt idx="36">
                  <c:v>39083</c:v>
                </c:pt>
                <c:pt idx="37">
                  <c:v>39114</c:v>
                </c:pt>
                <c:pt idx="38">
                  <c:v>39142</c:v>
                </c:pt>
                <c:pt idx="39">
                  <c:v>39173</c:v>
                </c:pt>
                <c:pt idx="40">
                  <c:v>39203</c:v>
                </c:pt>
                <c:pt idx="41">
                  <c:v>39234</c:v>
                </c:pt>
                <c:pt idx="42">
                  <c:v>39264</c:v>
                </c:pt>
                <c:pt idx="43">
                  <c:v>39295</c:v>
                </c:pt>
                <c:pt idx="44">
                  <c:v>39326</c:v>
                </c:pt>
                <c:pt idx="45">
                  <c:v>39356</c:v>
                </c:pt>
                <c:pt idx="46">
                  <c:v>39387</c:v>
                </c:pt>
                <c:pt idx="47">
                  <c:v>39417</c:v>
                </c:pt>
                <c:pt idx="48">
                  <c:v>39448</c:v>
                </c:pt>
                <c:pt idx="49">
                  <c:v>39479</c:v>
                </c:pt>
                <c:pt idx="50">
                  <c:v>39508</c:v>
                </c:pt>
                <c:pt idx="51">
                  <c:v>39539</c:v>
                </c:pt>
                <c:pt idx="52">
                  <c:v>39569</c:v>
                </c:pt>
                <c:pt idx="53">
                  <c:v>39600</c:v>
                </c:pt>
                <c:pt idx="54">
                  <c:v>39630</c:v>
                </c:pt>
                <c:pt idx="55">
                  <c:v>39661</c:v>
                </c:pt>
                <c:pt idx="56">
                  <c:v>39692</c:v>
                </c:pt>
                <c:pt idx="57">
                  <c:v>39722</c:v>
                </c:pt>
                <c:pt idx="58">
                  <c:v>39753</c:v>
                </c:pt>
                <c:pt idx="59">
                  <c:v>39783</c:v>
                </c:pt>
                <c:pt idx="60">
                  <c:v>39814</c:v>
                </c:pt>
                <c:pt idx="61">
                  <c:v>39845</c:v>
                </c:pt>
                <c:pt idx="62">
                  <c:v>39873</c:v>
                </c:pt>
                <c:pt idx="63">
                  <c:v>39904</c:v>
                </c:pt>
                <c:pt idx="64">
                  <c:v>39934</c:v>
                </c:pt>
                <c:pt idx="65">
                  <c:v>39965</c:v>
                </c:pt>
                <c:pt idx="66">
                  <c:v>39995</c:v>
                </c:pt>
                <c:pt idx="67">
                  <c:v>40026</c:v>
                </c:pt>
                <c:pt idx="68">
                  <c:v>40057</c:v>
                </c:pt>
                <c:pt idx="69">
                  <c:v>40087</c:v>
                </c:pt>
                <c:pt idx="70">
                  <c:v>40118</c:v>
                </c:pt>
                <c:pt idx="71">
                  <c:v>40148</c:v>
                </c:pt>
                <c:pt idx="72">
                  <c:v>40179</c:v>
                </c:pt>
                <c:pt idx="73">
                  <c:v>40210</c:v>
                </c:pt>
                <c:pt idx="74">
                  <c:v>40238</c:v>
                </c:pt>
                <c:pt idx="75">
                  <c:v>40269</c:v>
                </c:pt>
                <c:pt idx="76">
                  <c:v>40299</c:v>
                </c:pt>
                <c:pt idx="77">
                  <c:v>40330</c:v>
                </c:pt>
                <c:pt idx="78">
                  <c:v>40360</c:v>
                </c:pt>
                <c:pt idx="79">
                  <c:v>40391</c:v>
                </c:pt>
                <c:pt idx="80">
                  <c:v>40422</c:v>
                </c:pt>
                <c:pt idx="81">
                  <c:v>40452</c:v>
                </c:pt>
                <c:pt idx="82">
                  <c:v>40483</c:v>
                </c:pt>
                <c:pt idx="83">
                  <c:v>40513</c:v>
                </c:pt>
                <c:pt idx="84">
                  <c:v>40544</c:v>
                </c:pt>
                <c:pt idx="85">
                  <c:v>40575</c:v>
                </c:pt>
                <c:pt idx="86">
                  <c:v>40603</c:v>
                </c:pt>
                <c:pt idx="87">
                  <c:v>40634</c:v>
                </c:pt>
                <c:pt idx="88">
                  <c:v>40664</c:v>
                </c:pt>
                <c:pt idx="89">
                  <c:v>40695</c:v>
                </c:pt>
                <c:pt idx="90">
                  <c:v>40725</c:v>
                </c:pt>
                <c:pt idx="91">
                  <c:v>40756</c:v>
                </c:pt>
                <c:pt idx="92">
                  <c:v>40787</c:v>
                </c:pt>
                <c:pt idx="93">
                  <c:v>40817</c:v>
                </c:pt>
                <c:pt idx="94">
                  <c:v>40848</c:v>
                </c:pt>
                <c:pt idx="95">
                  <c:v>40878</c:v>
                </c:pt>
                <c:pt idx="96">
                  <c:v>40909</c:v>
                </c:pt>
                <c:pt idx="97">
                  <c:v>40940</c:v>
                </c:pt>
                <c:pt idx="98">
                  <c:v>40969</c:v>
                </c:pt>
                <c:pt idx="99">
                  <c:v>41000</c:v>
                </c:pt>
                <c:pt idx="100">
                  <c:v>41030</c:v>
                </c:pt>
                <c:pt idx="101">
                  <c:v>41061</c:v>
                </c:pt>
                <c:pt idx="102">
                  <c:v>41091</c:v>
                </c:pt>
                <c:pt idx="103">
                  <c:v>41122</c:v>
                </c:pt>
                <c:pt idx="104">
                  <c:v>41153</c:v>
                </c:pt>
                <c:pt idx="105">
                  <c:v>41183</c:v>
                </c:pt>
                <c:pt idx="106">
                  <c:v>41214</c:v>
                </c:pt>
                <c:pt idx="107">
                  <c:v>41244</c:v>
                </c:pt>
                <c:pt idx="108">
                  <c:v>41275</c:v>
                </c:pt>
                <c:pt idx="109">
                  <c:v>41306</c:v>
                </c:pt>
                <c:pt idx="110">
                  <c:v>41334</c:v>
                </c:pt>
                <c:pt idx="111">
                  <c:v>41365</c:v>
                </c:pt>
                <c:pt idx="112">
                  <c:v>41395</c:v>
                </c:pt>
                <c:pt idx="113">
                  <c:v>41426</c:v>
                </c:pt>
                <c:pt idx="114">
                  <c:v>41456</c:v>
                </c:pt>
                <c:pt idx="115">
                  <c:v>41487</c:v>
                </c:pt>
                <c:pt idx="116">
                  <c:v>41518</c:v>
                </c:pt>
                <c:pt idx="117">
                  <c:v>41548</c:v>
                </c:pt>
                <c:pt idx="118">
                  <c:v>41579</c:v>
                </c:pt>
                <c:pt idx="119">
                  <c:v>41609</c:v>
                </c:pt>
                <c:pt idx="120">
                  <c:v>41640</c:v>
                </c:pt>
                <c:pt idx="121">
                  <c:v>41671</c:v>
                </c:pt>
                <c:pt idx="122">
                  <c:v>41699</c:v>
                </c:pt>
                <c:pt idx="123">
                  <c:v>41730</c:v>
                </c:pt>
                <c:pt idx="124">
                  <c:v>41760</c:v>
                </c:pt>
                <c:pt idx="125">
                  <c:v>41791</c:v>
                </c:pt>
                <c:pt idx="126">
                  <c:v>41821</c:v>
                </c:pt>
                <c:pt idx="127">
                  <c:v>41852</c:v>
                </c:pt>
                <c:pt idx="128">
                  <c:v>41883</c:v>
                </c:pt>
                <c:pt idx="129">
                  <c:v>41913</c:v>
                </c:pt>
                <c:pt idx="130">
                  <c:v>41944</c:v>
                </c:pt>
                <c:pt idx="131">
                  <c:v>41974</c:v>
                </c:pt>
                <c:pt idx="132">
                  <c:v>42005</c:v>
                </c:pt>
                <c:pt idx="133">
                  <c:v>42036</c:v>
                </c:pt>
                <c:pt idx="134">
                  <c:v>42064</c:v>
                </c:pt>
                <c:pt idx="135">
                  <c:v>42095</c:v>
                </c:pt>
                <c:pt idx="136">
                  <c:v>42125</c:v>
                </c:pt>
                <c:pt idx="137">
                  <c:v>42156</c:v>
                </c:pt>
                <c:pt idx="138">
                  <c:v>42186</c:v>
                </c:pt>
                <c:pt idx="139">
                  <c:v>42217</c:v>
                </c:pt>
                <c:pt idx="140">
                  <c:v>42248</c:v>
                </c:pt>
                <c:pt idx="141">
                  <c:v>42278</c:v>
                </c:pt>
                <c:pt idx="142">
                  <c:v>42309</c:v>
                </c:pt>
                <c:pt idx="143">
                  <c:v>42339</c:v>
                </c:pt>
                <c:pt idx="144">
                  <c:v>42370</c:v>
                </c:pt>
                <c:pt idx="145">
                  <c:v>42401</c:v>
                </c:pt>
                <c:pt idx="146">
                  <c:v>42430</c:v>
                </c:pt>
                <c:pt idx="147">
                  <c:v>42461</c:v>
                </c:pt>
                <c:pt idx="148">
                  <c:v>42491</c:v>
                </c:pt>
                <c:pt idx="149">
                  <c:v>42522</c:v>
                </c:pt>
                <c:pt idx="150">
                  <c:v>42552</c:v>
                </c:pt>
                <c:pt idx="151">
                  <c:v>42583</c:v>
                </c:pt>
                <c:pt idx="152">
                  <c:v>42614</c:v>
                </c:pt>
                <c:pt idx="153">
                  <c:v>42644</c:v>
                </c:pt>
                <c:pt idx="154">
                  <c:v>42675</c:v>
                </c:pt>
                <c:pt idx="155">
                  <c:v>42705</c:v>
                </c:pt>
                <c:pt idx="156">
                  <c:v>42736</c:v>
                </c:pt>
                <c:pt idx="157">
                  <c:v>42767</c:v>
                </c:pt>
                <c:pt idx="158">
                  <c:v>42795</c:v>
                </c:pt>
                <c:pt idx="159">
                  <c:v>42826</c:v>
                </c:pt>
                <c:pt idx="160">
                  <c:v>42856</c:v>
                </c:pt>
                <c:pt idx="161">
                  <c:v>42887</c:v>
                </c:pt>
                <c:pt idx="162">
                  <c:v>42917</c:v>
                </c:pt>
                <c:pt idx="163">
                  <c:v>42948</c:v>
                </c:pt>
                <c:pt idx="164">
                  <c:v>42979</c:v>
                </c:pt>
                <c:pt idx="165">
                  <c:v>43009</c:v>
                </c:pt>
                <c:pt idx="166">
                  <c:v>43040</c:v>
                </c:pt>
                <c:pt idx="167">
                  <c:v>43070</c:v>
                </c:pt>
              </c:numCache>
            </c:numRef>
          </c:cat>
          <c:val>
            <c:numRef>
              <c:f>Sheet1!$B$2:$B$169</c:f>
              <c:numCache>
                <c:formatCode>General</c:formatCode>
                <c:ptCount val="168"/>
                <c:pt idx="0">
                  <c:v>4.59</c:v>
                </c:pt>
                <c:pt idx="1">
                  <c:v>4.45</c:v>
                </c:pt>
                <c:pt idx="2">
                  <c:v>4.26</c:v>
                </c:pt>
                <c:pt idx="3">
                  <c:v>4.6100000000000003</c:v>
                </c:pt>
                <c:pt idx="4">
                  <c:v>4.7699999999999996</c:v>
                </c:pt>
                <c:pt idx="5">
                  <c:v>4.93</c:v>
                </c:pt>
                <c:pt idx="6">
                  <c:v>4.75</c:v>
                </c:pt>
                <c:pt idx="7">
                  <c:v>4.63</c:v>
                </c:pt>
                <c:pt idx="8">
                  <c:v>4.5999999999999996</c:v>
                </c:pt>
                <c:pt idx="9">
                  <c:v>4.55</c:v>
                </c:pt>
                <c:pt idx="10">
                  <c:v>4.4800000000000004</c:v>
                </c:pt>
                <c:pt idx="11">
                  <c:v>4.32</c:v>
                </c:pt>
                <c:pt idx="12">
                  <c:v>4.26</c:v>
                </c:pt>
                <c:pt idx="13">
                  <c:v>4.21</c:v>
                </c:pt>
                <c:pt idx="14">
                  <c:v>4.3600000000000003</c:v>
                </c:pt>
                <c:pt idx="15">
                  <c:v>4.1900000000000004</c:v>
                </c:pt>
                <c:pt idx="16">
                  <c:v>4.07</c:v>
                </c:pt>
                <c:pt idx="17">
                  <c:v>3.83</c:v>
                </c:pt>
                <c:pt idx="18">
                  <c:v>3.9</c:v>
                </c:pt>
                <c:pt idx="19">
                  <c:v>3.92</c:v>
                </c:pt>
                <c:pt idx="20">
                  <c:v>3.87</c:v>
                </c:pt>
                <c:pt idx="21">
                  <c:v>4.05</c:v>
                </c:pt>
                <c:pt idx="22">
                  <c:v>4.1100000000000003</c:v>
                </c:pt>
                <c:pt idx="23">
                  <c:v>4.04</c:v>
                </c:pt>
                <c:pt idx="24">
                  <c:v>4.03</c:v>
                </c:pt>
                <c:pt idx="25">
                  <c:v>4.17</c:v>
                </c:pt>
                <c:pt idx="26">
                  <c:v>4.2</c:v>
                </c:pt>
                <c:pt idx="27">
                  <c:v>4.42</c:v>
                </c:pt>
                <c:pt idx="28">
                  <c:v>4.4000000000000004</c:v>
                </c:pt>
                <c:pt idx="29">
                  <c:v>4.4400000000000004</c:v>
                </c:pt>
                <c:pt idx="30">
                  <c:v>4.4400000000000004</c:v>
                </c:pt>
                <c:pt idx="31">
                  <c:v>4.25</c:v>
                </c:pt>
                <c:pt idx="32">
                  <c:v>4.07</c:v>
                </c:pt>
                <c:pt idx="33">
                  <c:v>4.1100000000000003</c:v>
                </c:pt>
                <c:pt idx="34">
                  <c:v>4</c:v>
                </c:pt>
                <c:pt idx="35">
                  <c:v>3.97</c:v>
                </c:pt>
                <c:pt idx="36">
                  <c:v>4.12</c:v>
                </c:pt>
                <c:pt idx="37">
                  <c:v>4.12</c:v>
                </c:pt>
                <c:pt idx="38">
                  <c:v>4.05</c:v>
                </c:pt>
                <c:pt idx="39">
                  <c:v>4.17</c:v>
                </c:pt>
                <c:pt idx="40">
                  <c:v>4.29</c:v>
                </c:pt>
                <c:pt idx="41">
                  <c:v>4.6100000000000003</c:v>
                </c:pt>
                <c:pt idx="42">
                  <c:v>4.59</c:v>
                </c:pt>
                <c:pt idx="43">
                  <c:v>4.43</c:v>
                </c:pt>
                <c:pt idx="44">
                  <c:v>4.3600000000000003</c:v>
                </c:pt>
                <c:pt idx="45">
                  <c:v>4.3600000000000003</c:v>
                </c:pt>
                <c:pt idx="46">
                  <c:v>4.12</c:v>
                </c:pt>
                <c:pt idx="47">
                  <c:v>4.0199999999999996</c:v>
                </c:pt>
                <c:pt idx="48">
                  <c:v>3.85</c:v>
                </c:pt>
                <c:pt idx="49">
                  <c:v>3.83</c:v>
                </c:pt>
                <c:pt idx="50">
                  <c:v>3.51</c:v>
                </c:pt>
                <c:pt idx="51">
                  <c:v>3.63</c:v>
                </c:pt>
                <c:pt idx="52">
                  <c:v>3.62</c:v>
                </c:pt>
                <c:pt idx="53">
                  <c:v>3.76</c:v>
                </c:pt>
                <c:pt idx="54">
                  <c:v>3.75</c:v>
                </c:pt>
                <c:pt idx="55">
                  <c:v>3.59</c:v>
                </c:pt>
                <c:pt idx="56">
                  <c:v>3.54</c:v>
                </c:pt>
                <c:pt idx="57">
                  <c:v>3.67</c:v>
                </c:pt>
                <c:pt idx="58">
                  <c:v>3.57</c:v>
                </c:pt>
                <c:pt idx="59">
                  <c:v>2.95</c:v>
                </c:pt>
                <c:pt idx="60">
                  <c:v>2.81</c:v>
                </c:pt>
                <c:pt idx="61">
                  <c:v>2.96</c:v>
                </c:pt>
                <c:pt idx="62">
                  <c:v>2.89</c:v>
                </c:pt>
                <c:pt idx="63">
                  <c:v>2.95</c:v>
                </c:pt>
                <c:pt idx="64">
                  <c:v>3.2</c:v>
                </c:pt>
                <c:pt idx="65">
                  <c:v>3.46</c:v>
                </c:pt>
                <c:pt idx="66">
                  <c:v>3.43</c:v>
                </c:pt>
                <c:pt idx="67">
                  <c:v>3.46</c:v>
                </c:pt>
                <c:pt idx="68">
                  <c:v>3.37</c:v>
                </c:pt>
                <c:pt idx="69">
                  <c:v>3.43</c:v>
                </c:pt>
                <c:pt idx="70">
                  <c:v>3.39</c:v>
                </c:pt>
                <c:pt idx="71">
                  <c:v>3.42</c:v>
                </c:pt>
                <c:pt idx="72">
                  <c:v>3.49</c:v>
                </c:pt>
                <c:pt idx="73">
                  <c:v>3.42</c:v>
                </c:pt>
                <c:pt idx="74">
                  <c:v>3.49</c:v>
                </c:pt>
                <c:pt idx="75">
                  <c:v>3.67</c:v>
                </c:pt>
                <c:pt idx="76">
                  <c:v>3.45</c:v>
                </c:pt>
                <c:pt idx="77">
                  <c:v>3.3</c:v>
                </c:pt>
                <c:pt idx="78">
                  <c:v>3.19</c:v>
                </c:pt>
                <c:pt idx="79">
                  <c:v>2.95</c:v>
                </c:pt>
                <c:pt idx="80">
                  <c:v>2.88</c:v>
                </c:pt>
                <c:pt idx="81">
                  <c:v>2.77</c:v>
                </c:pt>
                <c:pt idx="82">
                  <c:v>3.02</c:v>
                </c:pt>
                <c:pt idx="83">
                  <c:v>3.2</c:v>
                </c:pt>
                <c:pt idx="84">
                  <c:v>3.25</c:v>
                </c:pt>
                <c:pt idx="85">
                  <c:v>3.42</c:v>
                </c:pt>
                <c:pt idx="86">
                  <c:v>3.27</c:v>
                </c:pt>
                <c:pt idx="87">
                  <c:v>3.33</c:v>
                </c:pt>
                <c:pt idx="88">
                  <c:v>3.15</c:v>
                </c:pt>
                <c:pt idx="89">
                  <c:v>2.99</c:v>
                </c:pt>
                <c:pt idx="90">
                  <c:v>2.94</c:v>
                </c:pt>
                <c:pt idx="91">
                  <c:v>2.4500000000000002</c:v>
                </c:pt>
                <c:pt idx="92">
                  <c:v>2.2000000000000002</c:v>
                </c:pt>
                <c:pt idx="93">
                  <c:v>2.2999999999999998</c:v>
                </c:pt>
                <c:pt idx="94">
                  <c:v>2.12</c:v>
                </c:pt>
                <c:pt idx="95">
                  <c:v>1.99</c:v>
                </c:pt>
                <c:pt idx="96">
                  <c:v>1.98</c:v>
                </c:pt>
                <c:pt idx="97">
                  <c:v>2.02</c:v>
                </c:pt>
                <c:pt idx="98">
                  <c:v>2.11</c:v>
                </c:pt>
                <c:pt idx="99">
                  <c:v>2.06</c:v>
                </c:pt>
                <c:pt idx="100">
                  <c:v>1.92</c:v>
                </c:pt>
                <c:pt idx="101">
                  <c:v>1.75</c:v>
                </c:pt>
                <c:pt idx="102">
                  <c:v>1.66</c:v>
                </c:pt>
                <c:pt idx="103">
                  <c:v>1.83</c:v>
                </c:pt>
                <c:pt idx="104">
                  <c:v>1.84</c:v>
                </c:pt>
                <c:pt idx="105">
                  <c:v>1.81</c:v>
                </c:pt>
                <c:pt idx="106">
                  <c:v>1.74</c:v>
                </c:pt>
                <c:pt idx="107">
                  <c:v>1.77</c:v>
                </c:pt>
                <c:pt idx="108">
                  <c:v>1.93</c:v>
                </c:pt>
                <c:pt idx="109">
                  <c:v>1.97</c:v>
                </c:pt>
                <c:pt idx="110">
                  <c:v>1.85</c:v>
                </c:pt>
                <c:pt idx="111">
                  <c:v>1.75</c:v>
                </c:pt>
                <c:pt idx="112">
                  <c:v>1.9</c:v>
                </c:pt>
                <c:pt idx="113">
                  <c:v>2.2400000000000002</c:v>
                </c:pt>
                <c:pt idx="114">
                  <c:v>2.44</c:v>
                </c:pt>
                <c:pt idx="115">
                  <c:v>2.61</c:v>
                </c:pt>
                <c:pt idx="116">
                  <c:v>2.7</c:v>
                </c:pt>
                <c:pt idx="117">
                  <c:v>2.52</c:v>
                </c:pt>
                <c:pt idx="118">
                  <c:v>2.56</c:v>
                </c:pt>
                <c:pt idx="119">
                  <c:v>2.67</c:v>
                </c:pt>
                <c:pt idx="120">
                  <c:v>2.5299999999999998</c:v>
                </c:pt>
                <c:pt idx="121">
                  <c:v>2.42</c:v>
                </c:pt>
                <c:pt idx="122">
                  <c:v>2.4500000000000002</c:v>
                </c:pt>
                <c:pt idx="123">
                  <c:v>2.44</c:v>
                </c:pt>
                <c:pt idx="124">
                  <c:v>2.3199999999999998</c:v>
                </c:pt>
                <c:pt idx="125">
                  <c:v>2.2999999999999998</c:v>
                </c:pt>
                <c:pt idx="126">
                  <c:v>2.19</c:v>
                </c:pt>
                <c:pt idx="127">
                  <c:v>2.06</c:v>
                </c:pt>
                <c:pt idx="128">
                  <c:v>2.1800000000000002</c:v>
                </c:pt>
                <c:pt idx="129">
                  <c:v>2.0099999999999998</c:v>
                </c:pt>
                <c:pt idx="130">
                  <c:v>2</c:v>
                </c:pt>
                <c:pt idx="131">
                  <c:v>1.85</c:v>
                </c:pt>
                <c:pt idx="132">
                  <c:v>1.53</c:v>
                </c:pt>
                <c:pt idx="133">
                  <c:v>1.38</c:v>
                </c:pt>
                <c:pt idx="134">
                  <c:v>1.42</c:v>
                </c:pt>
                <c:pt idx="135">
                  <c:v>1.41</c:v>
                </c:pt>
                <c:pt idx="136">
                  <c:v>1.74</c:v>
                </c:pt>
                <c:pt idx="137">
                  <c:v>1.78</c:v>
                </c:pt>
                <c:pt idx="138">
                  <c:v>1.57</c:v>
                </c:pt>
                <c:pt idx="139">
                  <c:v>1.39</c:v>
                </c:pt>
                <c:pt idx="140">
                  <c:v>1.48</c:v>
                </c:pt>
                <c:pt idx="141">
                  <c:v>1.46</c:v>
                </c:pt>
                <c:pt idx="142">
                  <c:v>1.63</c:v>
                </c:pt>
                <c:pt idx="143">
                  <c:v>1.46</c:v>
                </c:pt>
                <c:pt idx="144">
                  <c:v>1.26</c:v>
                </c:pt>
                <c:pt idx="145">
                  <c:v>1.1200000000000001</c:v>
                </c:pt>
                <c:pt idx="146">
                  <c:v>1.27</c:v>
                </c:pt>
                <c:pt idx="147">
                  <c:v>1.34</c:v>
                </c:pt>
                <c:pt idx="148">
                  <c:v>1.35</c:v>
                </c:pt>
                <c:pt idx="149">
                  <c:v>1.17</c:v>
                </c:pt>
                <c:pt idx="150">
                  <c:v>1.046875</c:v>
                </c:pt>
                <c:pt idx="152">
                  <c:v>1</c:v>
                </c:pt>
                <c:pt idx="155">
                  <c:v>1.1499999999999999</c:v>
                </c:pt>
                <c:pt idx="158">
                  <c:v>1.25</c:v>
                </c:pt>
                <c:pt idx="161">
                  <c:v>1.3</c:v>
                </c:pt>
                <c:pt idx="164">
                  <c:v>1.45</c:v>
                </c:pt>
                <c:pt idx="167">
                  <c:v>1.55</c:v>
                </c:pt>
              </c:numCache>
            </c:numRef>
          </c:val>
          <c:smooth val="0"/>
        </c:ser>
        <c:ser>
          <c:idx val="2"/>
          <c:order val="1"/>
          <c:tx>
            <c:strRef>
              <c:f>Sheet1!$C$1</c:f>
              <c:strCache>
                <c:ptCount val="1"/>
                <c:pt idx="0">
                  <c:v>US</c:v>
                </c:pt>
              </c:strCache>
            </c:strRef>
          </c:tx>
          <c:spPr>
            <a:ln w="25920">
              <a:solidFill>
                <a:srgbClr val="008000"/>
              </a:solidFill>
              <a:prstDash val="solid"/>
            </a:ln>
          </c:spPr>
          <c:marker>
            <c:symbol val="none"/>
          </c:marker>
          <c:cat>
            <c:numRef>
              <c:f>Sheet1!$A$2:$A$169</c:f>
              <c:numCache>
                <c:formatCode>m/d/yyyy</c:formatCode>
                <c:ptCount val="168"/>
                <c:pt idx="0">
                  <c:v>37987</c:v>
                </c:pt>
                <c:pt idx="1">
                  <c:v>38018</c:v>
                </c:pt>
                <c:pt idx="2">
                  <c:v>38047</c:v>
                </c:pt>
                <c:pt idx="3">
                  <c:v>38078</c:v>
                </c:pt>
                <c:pt idx="4">
                  <c:v>38108</c:v>
                </c:pt>
                <c:pt idx="5">
                  <c:v>38139</c:v>
                </c:pt>
                <c:pt idx="6">
                  <c:v>38169</c:v>
                </c:pt>
                <c:pt idx="7">
                  <c:v>38200</c:v>
                </c:pt>
                <c:pt idx="8">
                  <c:v>38231</c:v>
                </c:pt>
                <c:pt idx="9">
                  <c:v>38261</c:v>
                </c:pt>
                <c:pt idx="10">
                  <c:v>38292</c:v>
                </c:pt>
                <c:pt idx="11">
                  <c:v>38322</c:v>
                </c:pt>
                <c:pt idx="12">
                  <c:v>38353</c:v>
                </c:pt>
                <c:pt idx="13">
                  <c:v>38384</c:v>
                </c:pt>
                <c:pt idx="14">
                  <c:v>38412</c:v>
                </c:pt>
                <c:pt idx="15">
                  <c:v>38443</c:v>
                </c:pt>
                <c:pt idx="16">
                  <c:v>38473</c:v>
                </c:pt>
                <c:pt idx="17">
                  <c:v>38504</c:v>
                </c:pt>
                <c:pt idx="18">
                  <c:v>38534</c:v>
                </c:pt>
                <c:pt idx="19">
                  <c:v>38565</c:v>
                </c:pt>
                <c:pt idx="20">
                  <c:v>38596</c:v>
                </c:pt>
                <c:pt idx="21">
                  <c:v>38626</c:v>
                </c:pt>
                <c:pt idx="22">
                  <c:v>38657</c:v>
                </c:pt>
                <c:pt idx="23">
                  <c:v>38687</c:v>
                </c:pt>
                <c:pt idx="24">
                  <c:v>38718</c:v>
                </c:pt>
                <c:pt idx="25">
                  <c:v>38749</c:v>
                </c:pt>
                <c:pt idx="26">
                  <c:v>38777</c:v>
                </c:pt>
                <c:pt idx="27">
                  <c:v>38808</c:v>
                </c:pt>
                <c:pt idx="28">
                  <c:v>38838</c:v>
                </c:pt>
                <c:pt idx="29">
                  <c:v>38869</c:v>
                </c:pt>
                <c:pt idx="30">
                  <c:v>38899</c:v>
                </c:pt>
                <c:pt idx="31">
                  <c:v>38930</c:v>
                </c:pt>
                <c:pt idx="32">
                  <c:v>38961</c:v>
                </c:pt>
                <c:pt idx="33">
                  <c:v>38991</c:v>
                </c:pt>
                <c:pt idx="34">
                  <c:v>39022</c:v>
                </c:pt>
                <c:pt idx="35">
                  <c:v>39052</c:v>
                </c:pt>
                <c:pt idx="36">
                  <c:v>39083</c:v>
                </c:pt>
                <c:pt idx="37">
                  <c:v>39114</c:v>
                </c:pt>
                <c:pt idx="38">
                  <c:v>39142</c:v>
                </c:pt>
                <c:pt idx="39">
                  <c:v>39173</c:v>
                </c:pt>
                <c:pt idx="40">
                  <c:v>39203</c:v>
                </c:pt>
                <c:pt idx="41">
                  <c:v>39234</c:v>
                </c:pt>
                <c:pt idx="42">
                  <c:v>39264</c:v>
                </c:pt>
                <c:pt idx="43">
                  <c:v>39295</c:v>
                </c:pt>
                <c:pt idx="44">
                  <c:v>39326</c:v>
                </c:pt>
                <c:pt idx="45">
                  <c:v>39356</c:v>
                </c:pt>
                <c:pt idx="46">
                  <c:v>39387</c:v>
                </c:pt>
                <c:pt idx="47">
                  <c:v>39417</c:v>
                </c:pt>
                <c:pt idx="48">
                  <c:v>39448</c:v>
                </c:pt>
                <c:pt idx="49">
                  <c:v>39479</c:v>
                </c:pt>
                <c:pt idx="50">
                  <c:v>39508</c:v>
                </c:pt>
                <c:pt idx="51">
                  <c:v>39539</c:v>
                </c:pt>
                <c:pt idx="52">
                  <c:v>39569</c:v>
                </c:pt>
                <c:pt idx="53">
                  <c:v>39600</c:v>
                </c:pt>
                <c:pt idx="54">
                  <c:v>39630</c:v>
                </c:pt>
                <c:pt idx="55">
                  <c:v>39661</c:v>
                </c:pt>
                <c:pt idx="56">
                  <c:v>39692</c:v>
                </c:pt>
                <c:pt idx="57">
                  <c:v>39722</c:v>
                </c:pt>
                <c:pt idx="58">
                  <c:v>39753</c:v>
                </c:pt>
                <c:pt idx="59">
                  <c:v>39783</c:v>
                </c:pt>
                <c:pt idx="60">
                  <c:v>39814</c:v>
                </c:pt>
                <c:pt idx="61">
                  <c:v>39845</c:v>
                </c:pt>
                <c:pt idx="62">
                  <c:v>39873</c:v>
                </c:pt>
                <c:pt idx="63">
                  <c:v>39904</c:v>
                </c:pt>
                <c:pt idx="64">
                  <c:v>39934</c:v>
                </c:pt>
                <c:pt idx="65">
                  <c:v>39965</c:v>
                </c:pt>
                <c:pt idx="66">
                  <c:v>39995</c:v>
                </c:pt>
                <c:pt idx="67">
                  <c:v>40026</c:v>
                </c:pt>
                <c:pt idx="68">
                  <c:v>40057</c:v>
                </c:pt>
                <c:pt idx="69">
                  <c:v>40087</c:v>
                </c:pt>
                <c:pt idx="70">
                  <c:v>40118</c:v>
                </c:pt>
                <c:pt idx="71">
                  <c:v>40148</c:v>
                </c:pt>
                <c:pt idx="72">
                  <c:v>40179</c:v>
                </c:pt>
                <c:pt idx="73">
                  <c:v>40210</c:v>
                </c:pt>
                <c:pt idx="74">
                  <c:v>40238</c:v>
                </c:pt>
                <c:pt idx="75">
                  <c:v>40269</c:v>
                </c:pt>
                <c:pt idx="76">
                  <c:v>40299</c:v>
                </c:pt>
                <c:pt idx="77">
                  <c:v>40330</c:v>
                </c:pt>
                <c:pt idx="78">
                  <c:v>40360</c:v>
                </c:pt>
                <c:pt idx="79">
                  <c:v>40391</c:v>
                </c:pt>
                <c:pt idx="80">
                  <c:v>40422</c:v>
                </c:pt>
                <c:pt idx="81">
                  <c:v>40452</c:v>
                </c:pt>
                <c:pt idx="82">
                  <c:v>40483</c:v>
                </c:pt>
                <c:pt idx="83">
                  <c:v>40513</c:v>
                </c:pt>
                <c:pt idx="84">
                  <c:v>40544</c:v>
                </c:pt>
                <c:pt idx="85">
                  <c:v>40575</c:v>
                </c:pt>
                <c:pt idx="86">
                  <c:v>40603</c:v>
                </c:pt>
                <c:pt idx="87">
                  <c:v>40634</c:v>
                </c:pt>
                <c:pt idx="88">
                  <c:v>40664</c:v>
                </c:pt>
                <c:pt idx="89">
                  <c:v>40695</c:v>
                </c:pt>
                <c:pt idx="90">
                  <c:v>40725</c:v>
                </c:pt>
                <c:pt idx="91">
                  <c:v>40756</c:v>
                </c:pt>
                <c:pt idx="92">
                  <c:v>40787</c:v>
                </c:pt>
                <c:pt idx="93">
                  <c:v>40817</c:v>
                </c:pt>
                <c:pt idx="94">
                  <c:v>40848</c:v>
                </c:pt>
                <c:pt idx="95">
                  <c:v>40878</c:v>
                </c:pt>
                <c:pt idx="96">
                  <c:v>40909</c:v>
                </c:pt>
                <c:pt idx="97">
                  <c:v>40940</c:v>
                </c:pt>
                <c:pt idx="98">
                  <c:v>40969</c:v>
                </c:pt>
                <c:pt idx="99">
                  <c:v>41000</c:v>
                </c:pt>
                <c:pt idx="100">
                  <c:v>41030</c:v>
                </c:pt>
                <c:pt idx="101">
                  <c:v>41061</c:v>
                </c:pt>
                <c:pt idx="102">
                  <c:v>41091</c:v>
                </c:pt>
                <c:pt idx="103">
                  <c:v>41122</c:v>
                </c:pt>
                <c:pt idx="104">
                  <c:v>41153</c:v>
                </c:pt>
                <c:pt idx="105">
                  <c:v>41183</c:v>
                </c:pt>
                <c:pt idx="106">
                  <c:v>41214</c:v>
                </c:pt>
                <c:pt idx="107">
                  <c:v>41244</c:v>
                </c:pt>
                <c:pt idx="108">
                  <c:v>41275</c:v>
                </c:pt>
                <c:pt idx="109">
                  <c:v>41306</c:v>
                </c:pt>
                <c:pt idx="110">
                  <c:v>41334</c:v>
                </c:pt>
                <c:pt idx="111">
                  <c:v>41365</c:v>
                </c:pt>
                <c:pt idx="112">
                  <c:v>41395</c:v>
                </c:pt>
                <c:pt idx="113">
                  <c:v>41426</c:v>
                </c:pt>
                <c:pt idx="114">
                  <c:v>41456</c:v>
                </c:pt>
                <c:pt idx="115">
                  <c:v>41487</c:v>
                </c:pt>
                <c:pt idx="116">
                  <c:v>41518</c:v>
                </c:pt>
                <c:pt idx="117">
                  <c:v>41548</c:v>
                </c:pt>
                <c:pt idx="118">
                  <c:v>41579</c:v>
                </c:pt>
                <c:pt idx="119">
                  <c:v>41609</c:v>
                </c:pt>
                <c:pt idx="120">
                  <c:v>41640</c:v>
                </c:pt>
                <c:pt idx="121">
                  <c:v>41671</c:v>
                </c:pt>
                <c:pt idx="122">
                  <c:v>41699</c:v>
                </c:pt>
                <c:pt idx="123">
                  <c:v>41730</c:v>
                </c:pt>
                <c:pt idx="124">
                  <c:v>41760</c:v>
                </c:pt>
                <c:pt idx="125">
                  <c:v>41791</c:v>
                </c:pt>
                <c:pt idx="126">
                  <c:v>41821</c:v>
                </c:pt>
                <c:pt idx="127">
                  <c:v>41852</c:v>
                </c:pt>
                <c:pt idx="128">
                  <c:v>41883</c:v>
                </c:pt>
                <c:pt idx="129">
                  <c:v>41913</c:v>
                </c:pt>
                <c:pt idx="130">
                  <c:v>41944</c:v>
                </c:pt>
                <c:pt idx="131">
                  <c:v>41974</c:v>
                </c:pt>
                <c:pt idx="132">
                  <c:v>42005</c:v>
                </c:pt>
                <c:pt idx="133">
                  <c:v>42036</c:v>
                </c:pt>
                <c:pt idx="134">
                  <c:v>42064</c:v>
                </c:pt>
                <c:pt idx="135">
                  <c:v>42095</c:v>
                </c:pt>
                <c:pt idx="136">
                  <c:v>42125</c:v>
                </c:pt>
                <c:pt idx="137">
                  <c:v>42156</c:v>
                </c:pt>
                <c:pt idx="138">
                  <c:v>42186</c:v>
                </c:pt>
                <c:pt idx="139">
                  <c:v>42217</c:v>
                </c:pt>
                <c:pt idx="140">
                  <c:v>42248</c:v>
                </c:pt>
                <c:pt idx="141">
                  <c:v>42278</c:v>
                </c:pt>
                <c:pt idx="142">
                  <c:v>42309</c:v>
                </c:pt>
                <c:pt idx="143">
                  <c:v>42339</c:v>
                </c:pt>
                <c:pt idx="144">
                  <c:v>42370</c:v>
                </c:pt>
                <c:pt idx="145">
                  <c:v>42401</c:v>
                </c:pt>
                <c:pt idx="146">
                  <c:v>42430</c:v>
                </c:pt>
                <c:pt idx="147">
                  <c:v>42461</c:v>
                </c:pt>
                <c:pt idx="148">
                  <c:v>42491</c:v>
                </c:pt>
                <c:pt idx="149">
                  <c:v>42522</c:v>
                </c:pt>
                <c:pt idx="150">
                  <c:v>42552</c:v>
                </c:pt>
                <c:pt idx="151">
                  <c:v>42583</c:v>
                </c:pt>
                <c:pt idx="152">
                  <c:v>42614</c:v>
                </c:pt>
                <c:pt idx="153">
                  <c:v>42644</c:v>
                </c:pt>
                <c:pt idx="154">
                  <c:v>42675</c:v>
                </c:pt>
                <c:pt idx="155">
                  <c:v>42705</c:v>
                </c:pt>
                <c:pt idx="156">
                  <c:v>42736</c:v>
                </c:pt>
                <c:pt idx="157">
                  <c:v>42767</c:v>
                </c:pt>
                <c:pt idx="158">
                  <c:v>42795</c:v>
                </c:pt>
                <c:pt idx="159">
                  <c:v>42826</c:v>
                </c:pt>
                <c:pt idx="160">
                  <c:v>42856</c:v>
                </c:pt>
                <c:pt idx="161">
                  <c:v>42887</c:v>
                </c:pt>
                <c:pt idx="162">
                  <c:v>42917</c:v>
                </c:pt>
                <c:pt idx="163">
                  <c:v>42948</c:v>
                </c:pt>
                <c:pt idx="164">
                  <c:v>42979</c:v>
                </c:pt>
                <c:pt idx="165">
                  <c:v>43009</c:v>
                </c:pt>
                <c:pt idx="166">
                  <c:v>43040</c:v>
                </c:pt>
                <c:pt idx="167">
                  <c:v>43070</c:v>
                </c:pt>
              </c:numCache>
            </c:numRef>
          </c:cat>
          <c:val>
            <c:numRef>
              <c:f>Sheet1!$C$2:$C$169</c:f>
              <c:numCache>
                <c:formatCode>General</c:formatCode>
                <c:ptCount val="168"/>
                <c:pt idx="0">
                  <c:v>4.1500000000000004</c:v>
                </c:pt>
                <c:pt idx="1">
                  <c:v>4.08</c:v>
                </c:pt>
                <c:pt idx="2">
                  <c:v>3.83</c:v>
                </c:pt>
                <c:pt idx="3">
                  <c:v>4.3499999999999996</c:v>
                </c:pt>
                <c:pt idx="4">
                  <c:v>4.72</c:v>
                </c:pt>
                <c:pt idx="5">
                  <c:v>4.7300000000000004</c:v>
                </c:pt>
                <c:pt idx="6">
                  <c:v>4.5</c:v>
                </c:pt>
                <c:pt idx="7">
                  <c:v>4.28</c:v>
                </c:pt>
                <c:pt idx="8">
                  <c:v>4.13</c:v>
                </c:pt>
                <c:pt idx="9">
                  <c:v>4.0999999999999996</c:v>
                </c:pt>
                <c:pt idx="10">
                  <c:v>4.1900000000000004</c:v>
                </c:pt>
                <c:pt idx="11">
                  <c:v>4.2300000000000004</c:v>
                </c:pt>
                <c:pt idx="12">
                  <c:v>4.22</c:v>
                </c:pt>
                <c:pt idx="13">
                  <c:v>4.17</c:v>
                </c:pt>
                <c:pt idx="14">
                  <c:v>4.5</c:v>
                </c:pt>
                <c:pt idx="15">
                  <c:v>4.34</c:v>
                </c:pt>
                <c:pt idx="16">
                  <c:v>4.1399999999999997</c:v>
                </c:pt>
                <c:pt idx="17">
                  <c:v>4</c:v>
                </c:pt>
                <c:pt idx="18">
                  <c:v>4.18</c:v>
                </c:pt>
                <c:pt idx="19">
                  <c:v>4.26</c:v>
                </c:pt>
                <c:pt idx="20">
                  <c:v>4.2</c:v>
                </c:pt>
                <c:pt idx="21">
                  <c:v>4.46</c:v>
                </c:pt>
                <c:pt idx="22">
                  <c:v>4.54</c:v>
                </c:pt>
                <c:pt idx="23">
                  <c:v>4.47</c:v>
                </c:pt>
                <c:pt idx="24">
                  <c:v>4.42</c:v>
                </c:pt>
                <c:pt idx="25">
                  <c:v>4.57</c:v>
                </c:pt>
                <c:pt idx="26">
                  <c:v>4.72</c:v>
                </c:pt>
                <c:pt idx="27">
                  <c:v>4.99</c:v>
                </c:pt>
                <c:pt idx="28">
                  <c:v>5.1100000000000003</c:v>
                </c:pt>
                <c:pt idx="29">
                  <c:v>5.1100000000000003</c:v>
                </c:pt>
                <c:pt idx="30">
                  <c:v>5.09</c:v>
                </c:pt>
                <c:pt idx="31">
                  <c:v>4.88</c:v>
                </c:pt>
                <c:pt idx="32">
                  <c:v>4.72</c:v>
                </c:pt>
                <c:pt idx="33">
                  <c:v>4.7300000000000004</c:v>
                </c:pt>
                <c:pt idx="34">
                  <c:v>4.5999999999999996</c:v>
                </c:pt>
                <c:pt idx="35">
                  <c:v>4.5599999999999996</c:v>
                </c:pt>
                <c:pt idx="36">
                  <c:v>4.76</c:v>
                </c:pt>
                <c:pt idx="37">
                  <c:v>4.72</c:v>
                </c:pt>
                <c:pt idx="38">
                  <c:v>4.5599999999999996</c:v>
                </c:pt>
                <c:pt idx="39">
                  <c:v>4.6900000000000004</c:v>
                </c:pt>
                <c:pt idx="40">
                  <c:v>4.75</c:v>
                </c:pt>
                <c:pt idx="41">
                  <c:v>5.0999999999999996</c:v>
                </c:pt>
                <c:pt idx="42">
                  <c:v>5</c:v>
                </c:pt>
                <c:pt idx="43">
                  <c:v>4.67</c:v>
                </c:pt>
                <c:pt idx="44">
                  <c:v>4.5199999999999996</c:v>
                </c:pt>
                <c:pt idx="45">
                  <c:v>4.53</c:v>
                </c:pt>
                <c:pt idx="46">
                  <c:v>4.1500000000000004</c:v>
                </c:pt>
                <c:pt idx="47">
                  <c:v>4.0999999999999996</c:v>
                </c:pt>
                <c:pt idx="48">
                  <c:v>3.74</c:v>
                </c:pt>
                <c:pt idx="49">
                  <c:v>3.74</c:v>
                </c:pt>
                <c:pt idx="50">
                  <c:v>3.51</c:v>
                </c:pt>
                <c:pt idx="51">
                  <c:v>3.68</c:v>
                </c:pt>
                <c:pt idx="52">
                  <c:v>3.88</c:v>
                </c:pt>
                <c:pt idx="53">
                  <c:v>4.0999999999999996</c:v>
                </c:pt>
                <c:pt idx="54">
                  <c:v>4.01</c:v>
                </c:pt>
                <c:pt idx="55">
                  <c:v>3.89</c:v>
                </c:pt>
                <c:pt idx="56">
                  <c:v>3.69</c:v>
                </c:pt>
                <c:pt idx="57">
                  <c:v>3.81</c:v>
                </c:pt>
                <c:pt idx="58">
                  <c:v>3.53</c:v>
                </c:pt>
                <c:pt idx="59">
                  <c:v>2.42</c:v>
                </c:pt>
                <c:pt idx="60">
                  <c:v>2.52</c:v>
                </c:pt>
                <c:pt idx="61">
                  <c:v>2.87</c:v>
                </c:pt>
                <c:pt idx="62">
                  <c:v>2.82</c:v>
                </c:pt>
                <c:pt idx="63">
                  <c:v>2.93</c:v>
                </c:pt>
                <c:pt idx="64">
                  <c:v>3.29</c:v>
                </c:pt>
                <c:pt idx="65">
                  <c:v>3.72</c:v>
                </c:pt>
                <c:pt idx="66">
                  <c:v>3.56</c:v>
                </c:pt>
                <c:pt idx="67">
                  <c:v>3.59</c:v>
                </c:pt>
                <c:pt idx="68">
                  <c:v>3.4</c:v>
                </c:pt>
                <c:pt idx="69">
                  <c:v>3.39</c:v>
                </c:pt>
                <c:pt idx="70">
                  <c:v>3.4</c:v>
                </c:pt>
                <c:pt idx="71">
                  <c:v>3.59</c:v>
                </c:pt>
                <c:pt idx="72">
                  <c:v>3.73</c:v>
                </c:pt>
                <c:pt idx="73">
                  <c:v>3.69</c:v>
                </c:pt>
                <c:pt idx="74">
                  <c:v>3.73</c:v>
                </c:pt>
                <c:pt idx="75">
                  <c:v>3.85</c:v>
                </c:pt>
                <c:pt idx="76">
                  <c:v>3.42</c:v>
                </c:pt>
                <c:pt idx="77">
                  <c:v>3.2</c:v>
                </c:pt>
                <c:pt idx="78">
                  <c:v>3.01</c:v>
                </c:pt>
                <c:pt idx="79">
                  <c:v>2.7</c:v>
                </c:pt>
                <c:pt idx="80">
                  <c:v>2.65</c:v>
                </c:pt>
                <c:pt idx="81">
                  <c:v>2.54</c:v>
                </c:pt>
                <c:pt idx="82">
                  <c:v>2.76</c:v>
                </c:pt>
                <c:pt idx="83">
                  <c:v>3.29</c:v>
                </c:pt>
                <c:pt idx="84">
                  <c:v>3.39</c:v>
                </c:pt>
                <c:pt idx="85">
                  <c:v>3.58</c:v>
                </c:pt>
                <c:pt idx="86">
                  <c:v>3.41</c:v>
                </c:pt>
                <c:pt idx="87">
                  <c:v>3.46</c:v>
                </c:pt>
                <c:pt idx="88">
                  <c:v>3.17</c:v>
                </c:pt>
                <c:pt idx="89">
                  <c:v>3</c:v>
                </c:pt>
                <c:pt idx="90">
                  <c:v>3</c:v>
                </c:pt>
                <c:pt idx="91">
                  <c:v>2.2999999999999998</c:v>
                </c:pt>
                <c:pt idx="92">
                  <c:v>1.98</c:v>
                </c:pt>
                <c:pt idx="93">
                  <c:v>2.15</c:v>
                </c:pt>
                <c:pt idx="94">
                  <c:v>2.0099999999999998</c:v>
                </c:pt>
                <c:pt idx="95">
                  <c:v>1.98</c:v>
                </c:pt>
                <c:pt idx="96">
                  <c:v>1.97</c:v>
                </c:pt>
                <c:pt idx="97">
                  <c:v>1.97</c:v>
                </c:pt>
                <c:pt idx="98">
                  <c:v>2.17</c:v>
                </c:pt>
                <c:pt idx="99">
                  <c:v>2.0499999999999998</c:v>
                </c:pt>
                <c:pt idx="100">
                  <c:v>1.8</c:v>
                </c:pt>
                <c:pt idx="101">
                  <c:v>1.62</c:v>
                </c:pt>
                <c:pt idx="102">
                  <c:v>1.53</c:v>
                </c:pt>
                <c:pt idx="103">
                  <c:v>1.68</c:v>
                </c:pt>
                <c:pt idx="104">
                  <c:v>1.72</c:v>
                </c:pt>
                <c:pt idx="105">
                  <c:v>1.75</c:v>
                </c:pt>
                <c:pt idx="106">
                  <c:v>1.65</c:v>
                </c:pt>
                <c:pt idx="107">
                  <c:v>1.72</c:v>
                </c:pt>
                <c:pt idx="108">
                  <c:v>1.91</c:v>
                </c:pt>
                <c:pt idx="109">
                  <c:v>1.98</c:v>
                </c:pt>
                <c:pt idx="110">
                  <c:v>1.96</c:v>
                </c:pt>
                <c:pt idx="111">
                  <c:v>1.76</c:v>
                </c:pt>
                <c:pt idx="112">
                  <c:v>1.93</c:v>
                </c:pt>
                <c:pt idx="113">
                  <c:v>2.2999999999999998</c:v>
                </c:pt>
                <c:pt idx="114">
                  <c:v>2.58</c:v>
                </c:pt>
                <c:pt idx="115">
                  <c:v>2.74</c:v>
                </c:pt>
                <c:pt idx="116">
                  <c:v>2.81</c:v>
                </c:pt>
                <c:pt idx="117">
                  <c:v>2.62</c:v>
                </c:pt>
                <c:pt idx="118">
                  <c:v>2.72</c:v>
                </c:pt>
                <c:pt idx="119">
                  <c:v>2.9</c:v>
                </c:pt>
                <c:pt idx="120">
                  <c:v>2.86</c:v>
                </c:pt>
                <c:pt idx="121">
                  <c:v>2.71</c:v>
                </c:pt>
                <c:pt idx="122">
                  <c:v>2.72</c:v>
                </c:pt>
                <c:pt idx="123">
                  <c:v>2.71</c:v>
                </c:pt>
                <c:pt idx="124">
                  <c:v>2.56</c:v>
                </c:pt>
                <c:pt idx="125">
                  <c:v>2.6</c:v>
                </c:pt>
                <c:pt idx="126">
                  <c:v>2.54</c:v>
                </c:pt>
                <c:pt idx="127">
                  <c:v>2.42</c:v>
                </c:pt>
                <c:pt idx="128">
                  <c:v>2.5299999999999998</c:v>
                </c:pt>
                <c:pt idx="129">
                  <c:v>2.2999999999999998</c:v>
                </c:pt>
                <c:pt idx="130">
                  <c:v>2.33</c:v>
                </c:pt>
                <c:pt idx="131">
                  <c:v>2.21</c:v>
                </c:pt>
                <c:pt idx="132">
                  <c:v>1.88</c:v>
                </c:pt>
                <c:pt idx="133">
                  <c:v>1.98</c:v>
                </c:pt>
                <c:pt idx="134">
                  <c:v>2.04</c:v>
                </c:pt>
                <c:pt idx="135">
                  <c:v>1.94</c:v>
                </c:pt>
                <c:pt idx="136">
                  <c:v>2.2000000000000002</c:v>
                </c:pt>
                <c:pt idx="137">
                  <c:v>2.36</c:v>
                </c:pt>
                <c:pt idx="138">
                  <c:v>2.3199999999999998</c:v>
                </c:pt>
                <c:pt idx="139">
                  <c:v>2.17</c:v>
                </c:pt>
                <c:pt idx="140">
                  <c:v>2.17</c:v>
                </c:pt>
                <c:pt idx="141">
                  <c:v>2.0699999999999998</c:v>
                </c:pt>
                <c:pt idx="142">
                  <c:v>2.2599999999999998</c:v>
                </c:pt>
                <c:pt idx="143">
                  <c:v>2.2400000000000002</c:v>
                </c:pt>
                <c:pt idx="144">
                  <c:v>2.09</c:v>
                </c:pt>
                <c:pt idx="145">
                  <c:v>1.78</c:v>
                </c:pt>
                <c:pt idx="146">
                  <c:v>1.89</c:v>
                </c:pt>
                <c:pt idx="147">
                  <c:v>1.81</c:v>
                </c:pt>
                <c:pt idx="148">
                  <c:v>1.81</c:v>
                </c:pt>
                <c:pt idx="149">
                  <c:v>1.64</c:v>
                </c:pt>
                <c:pt idx="150">
                  <c:v>1.5006250000000001</c:v>
                </c:pt>
                <c:pt idx="152">
                  <c:v>1.59</c:v>
                </c:pt>
                <c:pt idx="155">
                  <c:v>1.8</c:v>
                </c:pt>
                <c:pt idx="158">
                  <c:v>1.85</c:v>
                </c:pt>
                <c:pt idx="161">
                  <c:v>1.9</c:v>
                </c:pt>
                <c:pt idx="164">
                  <c:v>2</c:v>
                </c:pt>
                <c:pt idx="167">
                  <c:v>2.1</c:v>
                </c:pt>
              </c:numCache>
            </c:numRef>
          </c:val>
          <c:smooth val="0"/>
        </c:ser>
        <c:dLbls>
          <c:showLegendKey val="0"/>
          <c:showVal val="0"/>
          <c:showCatName val="0"/>
          <c:showSerName val="0"/>
          <c:showPercent val="0"/>
          <c:showBubbleSize val="0"/>
        </c:dLbls>
        <c:marker val="1"/>
        <c:smooth val="0"/>
        <c:axId val="78255616"/>
        <c:axId val="78257152"/>
      </c:lineChart>
      <c:dateAx>
        <c:axId val="78255616"/>
        <c:scaling>
          <c:orientation val="minMax"/>
        </c:scaling>
        <c:delete val="0"/>
        <c:axPos val="b"/>
        <c:numFmt formatCode="yy" sourceLinked="0"/>
        <c:majorTickMark val="in"/>
        <c:minorTickMark val="in"/>
        <c:tickLblPos val="low"/>
        <c:spPr>
          <a:ln w="12960">
            <a:solidFill>
              <a:srgbClr val="000000"/>
            </a:solidFill>
            <a:prstDash val="solid"/>
          </a:ln>
        </c:spPr>
        <c:txPr>
          <a:bodyPr rot="0" vert="horz"/>
          <a:lstStyle/>
          <a:p>
            <a:pPr>
              <a:defRPr sz="1225" b="1" i="0" u="none" strike="noStrike" baseline="0">
                <a:solidFill>
                  <a:schemeClr val="tx1"/>
                </a:solidFill>
                <a:latin typeface="Arial"/>
                <a:ea typeface="Arial"/>
                <a:cs typeface="Arial"/>
              </a:defRPr>
            </a:pPr>
            <a:endParaRPr lang="en-US"/>
          </a:p>
        </c:txPr>
        <c:crossAx val="78257152"/>
        <c:crossesAt val="0"/>
        <c:auto val="1"/>
        <c:lblOffset val="100"/>
        <c:baseTimeUnit val="months"/>
        <c:majorUnit val="2"/>
        <c:majorTimeUnit val="years"/>
        <c:minorUnit val="1"/>
        <c:minorTimeUnit val="years"/>
      </c:dateAx>
      <c:valAx>
        <c:axId val="78257152"/>
        <c:scaling>
          <c:orientation val="minMax"/>
          <c:max val="6"/>
          <c:min val="0"/>
        </c:scaling>
        <c:delete val="0"/>
        <c:axPos val="l"/>
        <c:numFmt formatCode="General" sourceLinked="1"/>
        <c:majorTickMark val="in"/>
        <c:minorTickMark val="none"/>
        <c:tickLblPos val="nextTo"/>
        <c:spPr>
          <a:ln w="12960">
            <a:solidFill>
              <a:schemeClr val="tx1"/>
            </a:solidFill>
            <a:prstDash val="solid"/>
          </a:ln>
        </c:spPr>
        <c:txPr>
          <a:bodyPr rot="0" vert="horz"/>
          <a:lstStyle/>
          <a:p>
            <a:pPr>
              <a:defRPr sz="1225" b="1" i="0" u="none" strike="noStrike" baseline="0">
                <a:solidFill>
                  <a:schemeClr val="tx1"/>
                </a:solidFill>
                <a:latin typeface="Arial"/>
                <a:ea typeface="Arial"/>
                <a:cs typeface="Arial"/>
              </a:defRPr>
            </a:pPr>
            <a:endParaRPr lang="en-US"/>
          </a:p>
        </c:txPr>
        <c:crossAx val="78255616"/>
        <c:crosses val="autoZero"/>
        <c:crossBetween val="between"/>
        <c:majorUnit val="1"/>
        <c:minorUnit val="1"/>
      </c:valAx>
      <c:spPr>
        <a:noFill/>
        <a:ln w="25920">
          <a:noFill/>
        </a:ln>
      </c:spPr>
    </c:plotArea>
    <c:plotVisOnly val="1"/>
    <c:dispBlanksAs val="span"/>
    <c:showDLblsOverMax val="0"/>
  </c:chart>
  <c:spPr>
    <a:noFill/>
    <a:ln>
      <a:noFill/>
    </a:ln>
  </c:spPr>
  <c:txPr>
    <a:bodyPr/>
    <a:lstStyle/>
    <a:p>
      <a:pPr>
        <a:defRPr sz="1811" b="1" i="0" u="none" strike="noStrike" baseline="0">
          <a:solidFill>
            <a:schemeClr val="tx1"/>
          </a:solidFill>
          <a:latin typeface="Arial"/>
          <a:ea typeface="Arial"/>
          <a:cs typeface="Arial"/>
        </a:defRPr>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138227582743912E-2"/>
          <c:y val="2.772168404322594E-2"/>
          <c:w val="0.86729857819905265"/>
          <c:h val="0.88195991091314063"/>
        </c:manualLayout>
      </c:layout>
      <c:barChart>
        <c:barDir val="col"/>
        <c:grouping val="clustered"/>
        <c:varyColors val="0"/>
        <c:ser>
          <c:idx val="1"/>
          <c:order val="0"/>
          <c:tx>
            <c:strRef>
              <c:f>Sheet1!$B$1</c:f>
              <c:strCache>
                <c:ptCount val="1"/>
                <c:pt idx="0">
                  <c:v>Canada budget balance</c:v>
                </c:pt>
              </c:strCache>
            </c:strRef>
          </c:tx>
          <c:spPr>
            <a:solidFill>
              <a:srgbClr val="FF0000"/>
            </a:solidFill>
            <a:ln w="28575">
              <a:noFill/>
              <a:prstDash val="solid"/>
            </a:ln>
          </c:spPr>
          <c:invertIfNegative val="0"/>
          <c:dPt>
            <c:idx val="0"/>
            <c:invertIfNegative val="0"/>
            <c:bubble3D val="0"/>
            <c:spPr>
              <a:solidFill>
                <a:schemeClr val="tx1"/>
              </a:solidFill>
              <a:ln w="28575">
                <a:noFill/>
                <a:prstDash val="solid"/>
              </a:ln>
            </c:spPr>
          </c:dPt>
          <c:dPt>
            <c:idx val="1"/>
            <c:invertIfNegative val="0"/>
            <c:bubble3D val="0"/>
            <c:spPr>
              <a:solidFill>
                <a:schemeClr val="tx1"/>
              </a:solidFill>
              <a:ln w="28575">
                <a:noFill/>
                <a:prstDash val="solid"/>
              </a:ln>
            </c:spPr>
          </c:dPt>
          <c:dPt>
            <c:idx val="2"/>
            <c:invertIfNegative val="0"/>
            <c:bubble3D val="0"/>
            <c:spPr>
              <a:solidFill>
                <a:schemeClr val="tx1"/>
              </a:solidFill>
              <a:ln w="28575">
                <a:noFill/>
                <a:prstDash val="solid"/>
              </a:ln>
            </c:spPr>
          </c:dPt>
          <c:dPt>
            <c:idx val="3"/>
            <c:invertIfNegative val="0"/>
            <c:bubble3D val="0"/>
            <c:spPr>
              <a:solidFill>
                <a:schemeClr val="tx1"/>
              </a:solidFill>
              <a:ln w="28575">
                <a:noFill/>
                <a:prstDash val="solid"/>
              </a:ln>
            </c:spPr>
          </c:dPt>
          <c:dPt>
            <c:idx val="4"/>
            <c:invertIfNegative val="0"/>
            <c:bubble3D val="0"/>
            <c:spPr>
              <a:solidFill>
                <a:schemeClr val="tx1"/>
              </a:solidFill>
              <a:ln w="28575">
                <a:noFill/>
                <a:prstDash val="solid"/>
              </a:ln>
            </c:spPr>
          </c:dPt>
          <c:dPt>
            <c:idx val="5"/>
            <c:invertIfNegative val="0"/>
            <c:bubble3D val="0"/>
            <c:spPr>
              <a:solidFill>
                <a:schemeClr val="tx1"/>
              </a:solidFill>
              <a:ln w="28575">
                <a:noFill/>
                <a:prstDash val="solid"/>
              </a:ln>
            </c:spPr>
          </c:dPt>
          <c:dPt>
            <c:idx val="6"/>
            <c:invertIfNegative val="0"/>
            <c:bubble3D val="0"/>
            <c:spPr>
              <a:solidFill>
                <a:schemeClr val="tx1"/>
              </a:solidFill>
              <a:ln w="28575">
                <a:noFill/>
                <a:prstDash val="solid"/>
              </a:ln>
            </c:spPr>
          </c:dPt>
          <c:dPt>
            <c:idx val="7"/>
            <c:invertIfNegative val="0"/>
            <c:bubble3D val="0"/>
            <c:spPr>
              <a:solidFill>
                <a:schemeClr val="tx1"/>
              </a:solidFill>
              <a:ln w="28575">
                <a:noFill/>
                <a:prstDash val="solid"/>
              </a:ln>
            </c:spPr>
          </c:dPt>
          <c:dPt>
            <c:idx val="8"/>
            <c:invertIfNegative val="0"/>
            <c:bubble3D val="0"/>
            <c:spPr>
              <a:solidFill>
                <a:schemeClr val="tx1"/>
              </a:solidFill>
              <a:ln w="28575">
                <a:noFill/>
                <a:prstDash val="solid"/>
              </a:ln>
            </c:spPr>
          </c:dPt>
          <c:dPt>
            <c:idx val="14"/>
            <c:invertIfNegative val="0"/>
            <c:bubble3D val="0"/>
          </c:dPt>
          <c:dPt>
            <c:idx val="15"/>
            <c:invertIfNegative val="0"/>
            <c:bubble3D val="0"/>
            <c:spPr>
              <a:solidFill>
                <a:schemeClr val="tx1"/>
              </a:solidFill>
              <a:ln w="28575">
                <a:noFill/>
                <a:prstDash val="solid"/>
              </a:ln>
            </c:spPr>
          </c:dPt>
          <c:dPt>
            <c:idx val="19"/>
            <c:invertIfNegative val="0"/>
            <c:bubble3D val="0"/>
            <c:spPr>
              <a:solidFill>
                <a:schemeClr val="tx1"/>
              </a:solidFill>
              <a:ln w="28575">
                <a:noFill/>
                <a:prstDash val="solid"/>
              </a:ln>
            </c:spPr>
          </c:dPt>
          <c:cat>
            <c:numRef>
              <c:f>Sheet1!$A$2:$A$20</c:f>
              <c:numCache>
                <c:formatCode>m/d/yyyy</c:formatCode>
                <c:ptCount val="19"/>
                <c:pt idx="0">
                  <c:v>36526</c:v>
                </c:pt>
                <c:pt idx="1">
                  <c:v>36892</c:v>
                </c:pt>
                <c:pt idx="2">
                  <c:v>37257</c:v>
                </c:pt>
                <c:pt idx="3">
                  <c:v>37622</c:v>
                </c:pt>
                <c:pt idx="4">
                  <c:v>37987</c:v>
                </c:pt>
                <c:pt idx="5">
                  <c:v>38353</c:v>
                </c:pt>
                <c:pt idx="6">
                  <c:v>38718</c:v>
                </c:pt>
                <c:pt idx="7">
                  <c:v>39083</c:v>
                </c:pt>
                <c:pt idx="8">
                  <c:v>39448</c:v>
                </c:pt>
                <c:pt idx="9">
                  <c:v>39814</c:v>
                </c:pt>
                <c:pt idx="10">
                  <c:v>40179</c:v>
                </c:pt>
                <c:pt idx="11">
                  <c:v>40544</c:v>
                </c:pt>
                <c:pt idx="12">
                  <c:v>40909</c:v>
                </c:pt>
                <c:pt idx="13">
                  <c:v>41275</c:v>
                </c:pt>
                <c:pt idx="14">
                  <c:v>41640</c:v>
                </c:pt>
                <c:pt idx="15">
                  <c:v>42005</c:v>
                </c:pt>
                <c:pt idx="16">
                  <c:v>42370</c:v>
                </c:pt>
                <c:pt idx="17">
                  <c:v>42736</c:v>
                </c:pt>
                <c:pt idx="18">
                  <c:v>43101</c:v>
                </c:pt>
              </c:numCache>
            </c:numRef>
          </c:cat>
          <c:val>
            <c:numRef>
              <c:f>Sheet1!$B$2:$B$20</c:f>
              <c:numCache>
                <c:formatCode>0.00</c:formatCode>
                <c:ptCount val="19"/>
                <c:pt idx="0">
                  <c:v>14.257999999999999</c:v>
                </c:pt>
                <c:pt idx="1">
                  <c:v>19.890999999999998</c:v>
                </c:pt>
                <c:pt idx="2">
                  <c:v>8.048</c:v>
                </c:pt>
                <c:pt idx="3">
                  <c:v>6.6210000000000004</c:v>
                </c:pt>
                <c:pt idx="4">
                  <c:v>9.1449999999999996</c:v>
                </c:pt>
                <c:pt idx="5">
                  <c:v>1.4630000000000001</c:v>
                </c:pt>
                <c:pt idx="6">
                  <c:v>13.218</c:v>
                </c:pt>
                <c:pt idx="7">
                  <c:v>13.752000000000001</c:v>
                </c:pt>
                <c:pt idx="8">
                  <c:v>9.5969999999999995</c:v>
                </c:pt>
                <c:pt idx="9">
                  <c:v>-5.7549999999999999</c:v>
                </c:pt>
                <c:pt idx="10">
                  <c:v>-55.597999999999999</c:v>
                </c:pt>
                <c:pt idx="11">
                  <c:v>-33.372</c:v>
                </c:pt>
                <c:pt idx="12">
                  <c:v>-26.279</c:v>
                </c:pt>
                <c:pt idx="13">
                  <c:v>-18.414999999999999</c:v>
                </c:pt>
                <c:pt idx="14">
                  <c:v>-5.15</c:v>
                </c:pt>
                <c:pt idx="15">
                  <c:v>1.911</c:v>
                </c:pt>
                <c:pt idx="16">
                  <c:v>-1</c:v>
                </c:pt>
                <c:pt idx="17">
                  <c:v>-30</c:v>
                </c:pt>
                <c:pt idx="18">
                  <c:v>-32</c:v>
                </c:pt>
              </c:numCache>
            </c:numRef>
          </c:val>
        </c:ser>
        <c:ser>
          <c:idx val="0"/>
          <c:order val="1"/>
          <c:tx>
            <c:strRef>
              <c:f>Sheet1!$C$1</c:f>
              <c:strCache>
                <c:ptCount val="1"/>
              </c:strCache>
            </c:strRef>
          </c:tx>
          <c:invertIfNegative val="0"/>
          <c:cat>
            <c:numRef>
              <c:f>Sheet1!$A$2:$A$20</c:f>
              <c:numCache>
                <c:formatCode>m/d/yyyy</c:formatCode>
                <c:ptCount val="19"/>
                <c:pt idx="0">
                  <c:v>36526</c:v>
                </c:pt>
                <c:pt idx="1">
                  <c:v>36892</c:v>
                </c:pt>
                <c:pt idx="2">
                  <c:v>37257</c:v>
                </c:pt>
                <c:pt idx="3">
                  <c:v>37622</c:v>
                </c:pt>
                <c:pt idx="4">
                  <c:v>37987</c:v>
                </c:pt>
                <c:pt idx="5">
                  <c:v>38353</c:v>
                </c:pt>
                <c:pt idx="6">
                  <c:v>38718</c:v>
                </c:pt>
                <c:pt idx="7">
                  <c:v>39083</c:v>
                </c:pt>
                <c:pt idx="8">
                  <c:v>39448</c:v>
                </c:pt>
                <c:pt idx="9">
                  <c:v>39814</c:v>
                </c:pt>
                <c:pt idx="10">
                  <c:v>40179</c:v>
                </c:pt>
                <c:pt idx="11">
                  <c:v>40544</c:v>
                </c:pt>
                <c:pt idx="12">
                  <c:v>40909</c:v>
                </c:pt>
                <c:pt idx="13">
                  <c:v>41275</c:v>
                </c:pt>
                <c:pt idx="14">
                  <c:v>41640</c:v>
                </c:pt>
                <c:pt idx="15">
                  <c:v>42005</c:v>
                </c:pt>
                <c:pt idx="16">
                  <c:v>42370</c:v>
                </c:pt>
                <c:pt idx="17">
                  <c:v>42736</c:v>
                </c:pt>
                <c:pt idx="18">
                  <c:v>43101</c:v>
                </c:pt>
              </c:numCache>
            </c:numRef>
          </c:cat>
          <c:val>
            <c:numRef>
              <c:f>Sheet1!$C$2:$C$20</c:f>
              <c:numCache>
                <c:formatCode>General</c:formatCode>
                <c:ptCount val="19"/>
              </c:numCache>
            </c:numRef>
          </c:val>
        </c:ser>
        <c:ser>
          <c:idx val="2"/>
          <c:order val="2"/>
          <c:tx>
            <c:strRef>
              <c:f>Sheet1!$D$1</c:f>
              <c:strCache>
                <c:ptCount val="1"/>
              </c:strCache>
            </c:strRef>
          </c:tx>
          <c:invertIfNegative val="0"/>
          <c:cat>
            <c:numRef>
              <c:f>Sheet1!$A$2:$A$20</c:f>
              <c:numCache>
                <c:formatCode>m/d/yyyy</c:formatCode>
                <c:ptCount val="19"/>
                <c:pt idx="0">
                  <c:v>36526</c:v>
                </c:pt>
                <c:pt idx="1">
                  <c:v>36892</c:v>
                </c:pt>
                <c:pt idx="2">
                  <c:v>37257</c:v>
                </c:pt>
                <c:pt idx="3">
                  <c:v>37622</c:v>
                </c:pt>
                <c:pt idx="4">
                  <c:v>37987</c:v>
                </c:pt>
                <c:pt idx="5">
                  <c:v>38353</c:v>
                </c:pt>
                <c:pt idx="6">
                  <c:v>38718</c:v>
                </c:pt>
                <c:pt idx="7">
                  <c:v>39083</c:v>
                </c:pt>
                <c:pt idx="8">
                  <c:v>39448</c:v>
                </c:pt>
                <c:pt idx="9">
                  <c:v>39814</c:v>
                </c:pt>
                <c:pt idx="10">
                  <c:v>40179</c:v>
                </c:pt>
                <c:pt idx="11">
                  <c:v>40544</c:v>
                </c:pt>
                <c:pt idx="12">
                  <c:v>40909</c:v>
                </c:pt>
                <c:pt idx="13">
                  <c:v>41275</c:v>
                </c:pt>
                <c:pt idx="14">
                  <c:v>41640</c:v>
                </c:pt>
                <c:pt idx="15">
                  <c:v>42005</c:v>
                </c:pt>
                <c:pt idx="16">
                  <c:v>42370</c:v>
                </c:pt>
                <c:pt idx="17">
                  <c:v>42736</c:v>
                </c:pt>
                <c:pt idx="18">
                  <c:v>43101</c:v>
                </c:pt>
              </c:numCache>
            </c:numRef>
          </c:cat>
          <c:val>
            <c:numRef>
              <c:f>Sheet1!$D$2:$D$20</c:f>
              <c:numCache>
                <c:formatCode>General</c:formatCode>
                <c:ptCount val="19"/>
              </c:numCache>
            </c:numRef>
          </c:val>
        </c:ser>
        <c:dLbls>
          <c:showLegendKey val="0"/>
          <c:showVal val="0"/>
          <c:showCatName val="0"/>
          <c:showSerName val="0"/>
          <c:showPercent val="0"/>
          <c:showBubbleSize val="0"/>
        </c:dLbls>
        <c:gapWidth val="0"/>
        <c:overlap val="80"/>
        <c:axId val="79447552"/>
        <c:axId val="79449088"/>
      </c:barChart>
      <c:catAx>
        <c:axId val="79447552"/>
        <c:scaling>
          <c:orientation val="minMax"/>
        </c:scaling>
        <c:delete val="0"/>
        <c:axPos val="b"/>
        <c:numFmt formatCode="yy" sourceLinked="0"/>
        <c:majorTickMark val="in"/>
        <c:minorTickMark val="none"/>
        <c:tickLblPos val="low"/>
        <c:spPr>
          <a:ln w="12969">
            <a:solidFill>
              <a:srgbClr val="000000"/>
            </a:solidFill>
            <a:prstDash val="solid"/>
          </a:ln>
        </c:spPr>
        <c:txPr>
          <a:bodyPr rot="0" vert="horz"/>
          <a:lstStyle/>
          <a:p>
            <a:pPr>
              <a:defRPr sz="1225" b="1" i="0" u="none" strike="noStrike" baseline="0">
                <a:solidFill>
                  <a:schemeClr val="tx1"/>
                </a:solidFill>
                <a:latin typeface="Arial"/>
                <a:ea typeface="Arial"/>
                <a:cs typeface="Arial"/>
              </a:defRPr>
            </a:pPr>
            <a:endParaRPr lang="en-US"/>
          </a:p>
        </c:txPr>
        <c:crossAx val="79449088"/>
        <c:crosses val="autoZero"/>
        <c:auto val="0"/>
        <c:lblAlgn val="ctr"/>
        <c:lblOffset val="100"/>
        <c:tickLblSkip val="2"/>
        <c:tickMarkSkip val="1"/>
        <c:noMultiLvlLbl val="0"/>
      </c:catAx>
      <c:valAx>
        <c:axId val="79449088"/>
        <c:scaling>
          <c:orientation val="minMax"/>
        </c:scaling>
        <c:delete val="0"/>
        <c:axPos val="l"/>
        <c:numFmt formatCode="0" sourceLinked="0"/>
        <c:majorTickMark val="in"/>
        <c:minorTickMark val="none"/>
        <c:tickLblPos val="nextTo"/>
        <c:spPr>
          <a:ln w="12969">
            <a:solidFill>
              <a:schemeClr val="tx1"/>
            </a:solidFill>
            <a:prstDash val="solid"/>
          </a:ln>
        </c:spPr>
        <c:txPr>
          <a:bodyPr rot="0" vert="horz"/>
          <a:lstStyle/>
          <a:p>
            <a:pPr>
              <a:defRPr sz="1225" b="1" i="0" u="none" strike="noStrike" baseline="0">
                <a:solidFill>
                  <a:schemeClr val="tx1"/>
                </a:solidFill>
                <a:latin typeface="Arial"/>
                <a:ea typeface="Arial"/>
                <a:cs typeface="Arial"/>
              </a:defRPr>
            </a:pPr>
            <a:endParaRPr lang="en-US"/>
          </a:p>
        </c:txPr>
        <c:crossAx val="79447552"/>
        <c:crosses val="autoZero"/>
        <c:crossBetween val="between"/>
      </c:valAx>
      <c:spPr>
        <a:noFill/>
        <a:ln w="25939">
          <a:noFill/>
        </a:ln>
      </c:spPr>
    </c:plotArea>
    <c:plotVisOnly val="1"/>
    <c:dispBlanksAs val="span"/>
    <c:showDLblsOverMax val="0"/>
  </c:chart>
  <c:spPr>
    <a:noFill/>
    <a:ln>
      <a:noFill/>
    </a:ln>
  </c:spPr>
  <c:txPr>
    <a:bodyPr/>
    <a:lstStyle/>
    <a:p>
      <a:pPr>
        <a:defRPr sz="1762" b="1" i="0" u="none" strike="noStrike" baseline="0">
          <a:solidFill>
            <a:schemeClr val="tx1"/>
          </a:solidFill>
          <a:latin typeface="Arial"/>
          <a:ea typeface="Arial"/>
          <a:cs typeface="Aria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706766917293256E-2"/>
          <c:y val="3.2119914346895075E-2"/>
          <c:w val="0.89661654135338342"/>
          <c:h val="0.8865096359743041"/>
        </c:manualLayout>
      </c:layout>
      <c:lineChart>
        <c:grouping val="standard"/>
        <c:varyColors val="0"/>
        <c:ser>
          <c:idx val="1"/>
          <c:order val="0"/>
          <c:tx>
            <c:strRef>
              <c:f>Sheet1!$B$1</c:f>
              <c:strCache>
                <c:ptCount val="1"/>
                <c:pt idx="0">
                  <c:v>Energy</c:v>
                </c:pt>
              </c:strCache>
            </c:strRef>
          </c:tx>
          <c:spPr>
            <a:ln w="38874">
              <a:solidFill>
                <a:srgbClr val="FF0000"/>
              </a:solidFill>
              <a:prstDash val="solid"/>
            </a:ln>
          </c:spPr>
          <c:marker>
            <c:symbol val="none"/>
          </c:marker>
          <c:cat>
            <c:numRef>
              <c:f>Sheet1!$A$2:$A$157</c:f>
              <c:numCache>
                <c:formatCode>m/d/yyyy</c:formatCode>
                <c:ptCount val="156"/>
                <c:pt idx="0">
                  <c:v>37987</c:v>
                </c:pt>
                <c:pt idx="1">
                  <c:v>38018</c:v>
                </c:pt>
                <c:pt idx="2">
                  <c:v>38047</c:v>
                </c:pt>
                <c:pt idx="3">
                  <c:v>38078</c:v>
                </c:pt>
                <c:pt idx="4">
                  <c:v>38108</c:v>
                </c:pt>
                <c:pt idx="5">
                  <c:v>38139</c:v>
                </c:pt>
                <c:pt idx="6">
                  <c:v>38169</c:v>
                </c:pt>
                <c:pt idx="7">
                  <c:v>38200</c:v>
                </c:pt>
                <c:pt idx="8">
                  <c:v>38231</c:v>
                </c:pt>
                <c:pt idx="9">
                  <c:v>38261</c:v>
                </c:pt>
                <c:pt idx="10">
                  <c:v>38292</c:v>
                </c:pt>
                <c:pt idx="11">
                  <c:v>38322</c:v>
                </c:pt>
                <c:pt idx="12">
                  <c:v>38353</c:v>
                </c:pt>
                <c:pt idx="13">
                  <c:v>38384</c:v>
                </c:pt>
                <c:pt idx="14">
                  <c:v>38412</c:v>
                </c:pt>
                <c:pt idx="15">
                  <c:v>38443</c:v>
                </c:pt>
                <c:pt idx="16">
                  <c:v>38473</c:v>
                </c:pt>
                <c:pt idx="17">
                  <c:v>38504</c:v>
                </c:pt>
                <c:pt idx="18">
                  <c:v>38534</c:v>
                </c:pt>
                <c:pt idx="19">
                  <c:v>38565</c:v>
                </c:pt>
                <c:pt idx="20">
                  <c:v>38596</c:v>
                </c:pt>
                <c:pt idx="21">
                  <c:v>38626</c:v>
                </c:pt>
                <c:pt idx="22">
                  <c:v>38657</c:v>
                </c:pt>
                <c:pt idx="23">
                  <c:v>38687</c:v>
                </c:pt>
                <c:pt idx="24">
                  <c:v>38718</c:v>
                </c:pt>
                <c:pt idx="25">
                  <c:v>38749</c:v>
                </c:pt>
                <c:pt idx="26">
                  <c:v>38777</c:v>
                </c:pt>
                <c:pt idx="27">
                  <c:v>38808</c:v>
                </c:pt>
                <c:pt idx="28">
                  <c:v>38838</c:v>
                </c:pt>
                <c:pt idx="29">
                  <c:v>38869</c:v>
                </c:pt>
                <c:pt idx="30">
                  <c:v>38899</c:v>
                </c:pt>
                <c:pt idx="31">
                  <c:v>38930</c:v>
                </c:pt>
                <c:pt idx="32">
                  <c:v>38961</c:v>
                </c:pt>
                <c:pt idx="33">
                  <c:v>38991</c:v>
                </c:pt>
                <c:pt idx="34">
                  <c:v>39022</c:v>
                </c:pt>
                <c:pt idx="35">
                  <c:v>39052</c:v>
                </c:pt>
                <c:pt idx="36">
                  <c:v>39083</c:v>
                </c:pt>
                <c:pt idx="37">
                  <c:v>39114</c:v>
                </c:pt>
                <c:pt idx="38">
                  <c:v>39142</c:v>
                </c:pt>
                <c:pt idx="39">
                  <c:v>39173</c:v>
                </c:pt>
                <c:pt idx="40">
                  <c:v>39203</c:v>
                </c:pt>
                <c:pt idx="41">
                  <c:v>39234</c:v>
                </c:pt>
                <c:pt idx="42">
                  <c:v>39264</c:v>
                </c:pt>
                <c:pt idx="43">
                  <c:v>39295</c:v>
                </c:pt>
                <c:pt idx="44">
                  <c:v>39326</c:v>
                </c:pt>
                <c:pt idx="45">
                  <c:v>39356</c:v>
                </c:pt>
                <c:pt idx="46">
                  <c:v>39387</c:v>
                </c:pt>
                <c:pt idx="47">
                  <c:v>39417</c:v>
                </c:pt>
                <c:pt idx="48">
                  <c:v>39448</c:v>
                </c:pt>
                <c:pt idx="49">
                  <c:v>39479</c:v>
                </c:pt>
                <c:pt idx="50">
                  <c:v>39508</c:v>
                </c:pt>
                <c:pt idx="51">
                  <c:v>39539</c:v>
                </c:pt>
                <c:pt idx="52">
                  <c:v>39569</c:v>
                </c:pt>
                <c:pt idx="53">
                  <c:v>39600</c:v>
                </c:pt>
                <c:pt idx="54">
                  <c:v>39630</c:v>
                </c:pt>
                <c:pt idx="55">
                  <c:v>39661</c:v>
                </c:pt>
                <c:pt idx="56">
                  <c:v>39692</c:v>
                </c:pt>
                <c:pt idx="57">
                  <c:v>39722</c:v>
                </c:pt>
                <c:pt idx="58">
                  <c:v>39753</c:v>
                </c:pt>
                <c:pt idx="59">
                  <c:v>39783</c:v>
                </c:pt>
                <c:pt idx="60">
                  <c:v>39814</c:v>
                </c:pt>
                <c:pt idx="61">
                  <c:v>39845</c:v>
                </c:pt>
                <c:pt idx="62">
                  <c:v>39873</c:v>
                </c:pt>
                <c:pt idx="63">
                  <c:v>39904</c:v>
                </c:pt>
                <c:pt idx="64">
                  <c:v>39934</c:v>
                </c:pt>
                <c:pt idx="65">
                  <c:v>39965</c:v>
                </c:pt>
                <c:pt idx="66">
                  <c:v>39995</c:v>
                </c:pt>
                <c:pt idx="67">
                  <c:v>40026</c:v>
                </c:pt>
                <c:pt idx="68">
                  <c:v>40057</c:v>
                </c:pt>
                <c:pt idx="69">
                  <c:v>40087</c:v>
                </c:pt>
                <c:pt idx="70">
                  <c:v>40118</c:v>
                </c:pt>
                <c:pt idx="71">
                  <c:v>40148</c:v>
                </c:pt>
                <c:pt idx="72">
                  <c:v>40179</c:v>
                </c:pt>
                <c:pt idx="73">
                  <c:v>40210</c:v>
                </c:pt>
                <c:pt idx="74">
                  <c:v>40238</c:v>
                </c:pt>
                <c:pt idx="75">
                  <c:v>40269</c:v>
                </c:pt>
                <c:pt idx="76">
                  <c:v>40299</c:v>
                </c:pt>
                <c:pt idx="77">
                  <c:v>40330</c:v>
                </c:pt>
                <c:pt idx="78">
                  <c:v>40360</c:v>
                </c:pt>
                <c:pt idx="79">
                  <c:v>40391</c:v>
                </c:pt>
                <c:pt idx="80">
                  <c:v>40422</c:v>
                </c:pt>
                <c:pt idx="81">
                  <c:v>40452</c:v>
                </c:pt>
                <c:pt idx="82">
                  <c:v>40483</c:v>
                </c:pt>
                <c:pt idx="83">
                  <c:v>40513</c:v>
                </c:pt>
                <c:pt idx="84">
                  <c:v>40544</c:v>
                </c:pt>
                <c:pt idx="85">
                  <c:v>40575</c:v>
                </c:pt>
                <c:pt idx="86">
                  <c:v>40603</c:v>
                </c:pt>
                <c:pt idx="87">
                  <c:v>40634</c:v>
                </c:pt>
                <c:pt idx="88">
                  <c:v>40664</c:v>
                </c:pt>
                <c:pt idx="89">
                  <c:v>40695</c:v>
                </c:pt>
                <c:pt idx="90">
                  <c:v>40725</c:v>
                </c:pt>
                <c:pt idx="91">
                  <c:v>40756</c:v>
                </c:pt>
                <c:pt idx="92">
                  <c:v>40787</c:v>
                </c:pt>
                <c:pt idx="93">
                  <c:v>40817</c:v>
                </c:pt>
                <c:pt idx="94">
                  <c:v>40848</c:v>
                </c:pt>
                <c:pt idx="95">
                  <c:v>40878</c:v>
                </c:pt>
                <c:pt idx="96">
                  <c:v>40909</c:v>
                </c:pt>
                <c:pt idx="97">
                  <c:v>40940</c:v>
                </c:pt>
                <c:pt idx="98">
                  <c:v>40969</c:v>
                </c:pt>
                <c:pt idx="99">
                  <c:v>41000</c:v>
                </c:pt>
                <c:pt idx="100">
                  <c:v>41030</c:v>
                </c:pt>
                <c:pt idx="101">
                  <c:v>41061</c:v>
                </c:pt>
                <c:pt idx="102">
                  <c:v>41091</c:v>
                </c:pt>
                <c:pt idx="103">
                  <c:v>41122</c:v>
                </c:pt>
                <c:pt idx="104">
                  <c:v>41153</c:v>
                </c:pt>
                <c:pt idx="105">
                  <c:v>41183</c:v>
                </c:pt>
                <c:pt idx="106">
                  <c:v>41214</c:v>
                </c:pt>
                <c:pt idx="107">
                  <c:v>41244</c:v>
                </c:pt>
                <c:pt idx="108">
                  <c:v>41275</c:v>
                </c:pt>
                <c:pt idx="109">
                  <c:v>41306</c:v>
                </c:pt>
                <c:pt idx="110">
                  <c:v>41334</c:v>
                </c:pt>
                <c:pt idx="111">
                  <c:v>41365</c:v>
                </c:pt>
                <c:pt idx="112">
                  <c:v>41395</c:v>
                </c:pt>
                <c:pt idx="113">
                  <c:v>41426</c:v>
                </c:pt>
                <c:pt idx="114">
                  <c:v>41456</c:v>
                </c:pt>
                <c:pt idx="115">
                  <c:v>41487</c:v>
                </c:pt>
                <c:pt idx="116">
                  <c:v>41518</c:v>
                </c:pt>
                <c:pt idx="117">
                  <c:v>41548</c:v>
                </c:pt>
                <c:pt idx="118">
                  <c:v>41579</c:v>
                </c:pt>
                <c:pt idx="119">
                  <c:v>41609</c:v>
                </c:pt>
                <c:pt idx="120">
                  <c:v>41640</c:v>
                </c:pt>
                <c:pt idx="121">
                  <c:v>41671</c:v>
                </c:pt>
                <c:pt idx="122">
                  <c:v>41699</c:v>
                </c:pt>
                <c:pt idx="123">
                  <c:v>41730</c:v>
                </c:pt>
                <c:pt idx="124">
                  <c:v>41760</c:v>
                </c:pt>
                <c:pt idx="125">
                  <c:v>41791</c:v>
                </c:pt>
                <c:pt idx="126">
                  <c:v>41821</c:v>
                </c:pt>
                <c:pt idx="127">
                  <c:v>41852</c:v>
                </c:pt>
                <c:pt idx="128">
                  <c:v>41883</c:v>
                </c:pt>
                <c:pt idx="129">
                  <c:v>41913</c:v>
                </c:pt>
                <c:pt idx="130">
                  <c:v>41944</c:v>
                </c:pt>
                <c:pt idx="131">
                  <c:v>41974</c:v>
                </c:pt>
                <c:pt idx="132">
                  <c:v>42005</c:v>
                </c:pt>
                <c:pt idx="133">
                  <c:v>42036</c:v>
                </c:pt>
                <c:pt idx="134">
                  <c:v>42064</c:v>
                </c:pt>
                <c:pt idx="135">
                  <c:v>42095</c:v>
                </c:pt>
                <c:pt idx="136">
                  <c:v>42125</c:v>
                </c:pt>
                <c:pt idx="137">
                  <c:v>42156</c:v>
                </c:pt>
                <c:pt idx="138">
                  <c:v>42186</c:v>
                </c:pt>
                <c:pt idx="139">
                  <c:v>42217</c:v>
                </c:pt>
                <c:pt idx="140">
                  <c:v>42248</c:v>
                </c:pt>
                <c:pt idx="141">
                  <c:v>42278</c:v>
                </c:pt>
                <c:pt idx="142">
                  <c:v>42309</c:v>
                </c:pt>
                <c:pt idx="143">
                  <c:v>42339</c:v>
                </c:pt>
                <c:pt idx="144">
                  <c:v>42370</c:v>
                </c:pt>
                <c:pt idx="145">
                  <c:v>42401</c:v>
                </c:pt>
                <c:pt idx="146">
                  <c:v>42430</c:v>
                </c:pt>
                <c:pt idx="147">
                  <c:v>42461</c:v>
                </c:pt>
                <c:pt idx="148">
                  <c:v>42491</c:v>
                </c:pt>
                <c:pt idx="149">
                  <c:v>42522</c:v>
                </c:pt>
                <c:pt idx="150">
                  <c:v>42552</c:v>
                </c:pt>
                <c:pt idx="151">
                  <c:v>42583</c:v>
                </c:pt>
                <c:pt idx="152">
                  <c:v>42614</c:v>
                </c:pt>
                <c:pt idx="153">
                  <c:v>42644</c:v>
                </c:pt>
                <c:pt idx="154">
                  <c:v>42675</c:v>
                </c:pt>
                <c:pt idx="155">
                  <c:v>42705</c:v>
                </c:pt>
              </c:numCache>
            </c:numRef>
          </c:cat>
          <c:val>
            <c:numRef>
              <c:f>Sheet1!$B$2:$B$157</c:f>
              <c:numCache>
                <c:formatCode>General</c:formatCode>
                <c:ptCount val="156"/>
                <c:pt idx="0">
                  <c:v>100</c:v>
                </c:pt>
                <c:pt idx="1">
                  <c:v>95.149639963996407</c:v>
                </c:pt>
                <c:pt idx="2">
                  <c:v>98.068181818181756</c:v>
                </c:pt>
                <c:pt idx="3">
                  <c:v>100.95747074707471</c:v>
                </c:pt>
                <c:pt idx="4">
                  <c:v>111.11161116111614</c:v>
                </c:pt>
                <c:pt idx="5">
                  <c:v>107.63276327632765</c:v>
                </c:pt>
                <c:pt idx="6">
                  <c:v>108.81075607560757</c:v>
                </c:pt>
                <c:pt idx="7">
                  <c:v>110.19689468946893</c:v>
                </c:pt>
                <c:pt idx="8">
                  <c:v>108.11656165616563</c:v>
                </c:pt>
                <c:pt idx="9">
                  <c:v>129.34293429342938</c:v>
                </c:pt>
                <c:pt idx="10">
                  <c:v>120.47029702970299</c:v>
                </c:pt>
                <c:pt idx="11">
                  <c:v>118.01642664266427</c:v>
                </c:pt>
                <c:pt idx="12">
                  <c:v>119.09203420342031</c:v>
                </c:pt>
                <c:pt idx="13">
                  <c:v>120.41966696669671</c:v>
                </c:pt>
                <c:pt idx="14">
                  <c:v>135.96534653465358</c:v>
                </c:pt>
                <c:pt idx="15">
                  <c:v>140.73582358235817</c:v>
                </c:pt>
                <c:pt idx="16">
                  <c:v>129.83685868586858</c:v>
                </c:pt>
                <c:pt idx="17">
                  <c:v>144.41381638163821</c:v>
                </c:pt>
                <c:pt idx="18">
                  <c:v>151.82493249324938</c:v>
                </c:pt>
                <c:pt idx="19">
                  <c:v>177.15346534653466</c:v>
                </c:pt>
                <c:pt idx="20">
                  <c:v>204.22142214221429</c:v>
                </c:pt>
                <c:pt idx="21">
                  <c:v>206.10261026102606</c:v>
                </c:pt>
                <c:pt idx="22">
                  <c:v>174.07178217821777</c:v>
                </c:pt>
                <c:pt idx="23">
                  <c:v>194.87061206120612</c:v>
                </c:pt>
                <c:pt idx="24">
                  <c:v>172.360486048605</c:v>
                </c:pt>
                <c:pt idx="25">
                  <c:v>157.74977497749771</c:v>
                </c:pt>
                <c:pt idx="26">
                  <c:v>154.40144014401446</c:v>
                </c:pt>
                <c:pt idx="27">
                  <c:v>165.94059405940595</c:v>
                </c:pt>
                <c:pt idx="28">
                  <c:v>158.75225022502244</c:v>
                </c:pt>
                <c:pt idx="29">
                  <c:v>158.01305130513052</c:v>
                </c:pt>
                <c:pt idx="30">
                  <c:v>162.369486948695</c:v>
                </c:pt>
                <c:pt idx="31">
                  <c:v>170.470297029703</c:v>
                </c:pt>
                <c:pt idx="32">
                  <c:v>136.36026102610256</c:v>
                </c:pt>
                <c:pt idx="33">
                  <c:v>138.26732673267335</c:v>
                </c:pt>
                <c:pt idx="34">
                  <c:v>152.80603060306038</c:v>
                </c:pt>
                <c:pt idx="35">
                  <c:v>150.86633663366348</c:v>
                </c:pt>
                <c:pt idx="36">
                  <c:v>137.35261026102609</c:v>
                </c:pt>
                <c:pt idx="37">
                  <c:v>155.29815481548161</c:v>
                </c:pt>
                <c:pt idx="38">
                  <c:v>151.82043204320445</c:v>
                </c:pt>
                <c:pt idx="39">
                  <c:v>160.81120612061207</c:v>
                </c:pt>
                <c:pt idx="40">
                  <c:v>160.56143114311436</c:v>
                </c:pt>
                <c:pt idx="41">
                  <c:v>164.07065706570651</c:v>
                </c:pt>
                <c:pt idx="42">
                  <c:v>163.00292529252926</c:v>
                </c:pt>
                <c:pt idx="43">
                  <c:v>160.20814581458148</c:v>
                </c:pt>
                <c:pt idx="44">
                  <c:v>167.84653465346534</c:v>
                </c:pt>
                <c:pt idx="45">
                  <c:v>183.13906390639059</c:v>
                </c:pt>
                <c:pt idx="46">
                  <c:v>198.44171917191719</c:v>
                </c:pt>
                <c:pt idx="47">
                  <c:v>195.07200720072009</c:v>
                </c:pt>
                <c:pt idx="48">
                  <c:v>203.65999099909993</c:v>
                </c:pt>
                <c:pt idx="49">
                  <c:v>211.80918091809181</c:v>
                </c:pt>
                <c:pt idx="50">
                  <c:v>232.44036903690369</c:v>
                </c:pt>
                <c:pt idx="51">
                  <c:v>254.99549954995504</c:v>
                </c:pt>
                <c:pt idx="52">
                  <c:v>285.1181368136813</c:v>
                </c:pt>
                <c:pt idx="53">
                  <c:v>313.75337533753373</c:v>
                </c:pt>
                <c:pt idx="54">
                  <c:v>302.78802880288015</c:v>
                </c:pt>
                <c:pt idx="55">
                  <c:v>248.49122412241229</c:v>
                </c:pt>
                <c:pt idx="56">
                  <c:v>224.80198019801981</c:v>
                </c:pt>
                <c:pt idx="57">
                  <c:v>170.56255625562562</c:v>
                </c:pt>
                <c:pt idx="58">
                  <c:v>138.85238523852391</c:v>
                </c:pt>
                <c:pt idx="59">
                  <c:v>108.67461746174619</c:v>
                </c:pt>
                <c:pt idx="60">
                  <c:v>110.13388838883886</c:v>
                </c:pt>
                <c:pt idx="61">
                  <c:v>102.04657965796579</c:v>
                </c:pt>
                <c:pt idx="62">
                  <c:v>114.73784878487849</c:v>
                </c:pt>
                <c:pt idx="63">
                  <c:v>112.00045004500451</c:v>
                </c:pt>
                <c:pt idx="64">
                  <c:v>129.58483348334835</c:v>
                </c:pt>
                <c:pt idx="65">
                  <c:v>145.37016201620162</c:v>
                </c:pt>
                <c:pt idx="66">
                  <c:v>132.99279927992799</c:v>
                </c:pt>
                <c:pt idx="67">
                  <c:v>141.64153915391543</c:v>
                </c:pt>
                <c:pt idx="68">
                  <c:v>136.23312331233123</c:v>
                </c:pt>
                <c:pt idx="69">
                  <c:v>154.89311431143122</c:v>
                </c:pt>
                <c:pt idx="70">
                  <c:v>155.75607560756075</c:v>
                </c:pt>
                <c:pt idx="71">
                  <c:v>167.21534653465349</c:v>
                </c:pt>
                <c:pt idx="72">
                  <c:v>180.60193519351938</c:v>
                </c:pt>
                <c:pt idx="73">
                  <c:v>173.17619261926188</c:v>
                </c:pt>
                <c:pt idx="74">
                  <c:v>172.57988298829881</c:v>
                </c:pt>
                <c:pt idx="75">
                  <c:v>174.23604860486043</c:v>
                </c:pt>
                <c:pt idx="76">
                  <c:v>159.26867686768682</c:v>
                </c:pt>
                <c:pt idx="77">
                  <c:v>166.20387038703873</c:v>
                </c:pt>
                <c:pt idx="78">
                  <c:v>164.75697569756969</c:v>
                </c:pt>
                <c:pt idx="79">
                  <c:v>159.91336633663371</c:v>
                </c:pt>
                <c:pt idx="80">
                  <c:v>152.58100810081015</c:v>
                </c:pt>
                <c:pt idx="81">
                  <c:v>165.04050405040508</c:v>
                </c:pt>
                <c:pt idx="82">
                  <c:v>171.64828982898291</c:v>
                </c:pt>
                <c:pt idx="83">
                  <c:v>182.44599459945988</c:v>
                </c:pt>
                <c:pt idx="84">
                  <c:v>184.10778577857775</c:v>
                </c:pt>
                <c:pt idx="85">
                  <c:v>181.61678667866781</c:v>
                </c:pt>
                <c:pt idx="86">
                  <c:v>208.61386138613852</c:v>
                </c:pt>
                <c:pt idx="87">
                  <c:v>225.65706570657062</c:v>
                </c:pt>
                <c:pt idx="88">
                  <c:v>209.98424842484241</c:v>
                </c:pt>
                <c:pt idx="89">
                  <c:v>201.25675067506745</c:v>
                </c:pt>
                <c:pt idx="90">
                  <c:v>202.50562556255622</c:v>
                </c:pt>
                <c:pt idx="91">
                  <c:v>185.69081908190822</c:v>
                </c:pt>
                <c:pt idx="92">
                  <c:v>186.16899189918993</c:v>
                </c:pt>
                <c:pt idx="93">
                  <c:v>184.76147614761487</c:v>
                </c:pt>
                <c:pt idx="94">
                  <c:v>198.02992799279937</c:v>
                </c:pt>
                <c:pt idx="95">
                  <c:v>197.65639063906391</c:v>
                </c:pt>
                <c:pt idx="96">
                  <c:v>189.35756075607563</c:v>
                </c:pt>
                <c:pt idx="97">
                  <c:v>184.15954095409541</c:v>
                </c:pt>
                <c:pt idx="98">
                  <c:v>188.11768676867683</c:v>
                </c:pt>
                <c:pt idx="99">
                  <c:v>188.82988298829883</c:v>
                </c:pt>
                <c:pt idx="100">
                  <c:v>180.09563456345631</c:v>
                </c:pt>
                <c:pt idx="101">
                  <c:v>152.8037803780378</c:v>
                </c:pt>
                <c:pt idx="102">
                  <c:v>166.62353735373543</c:v>
                </c:pt>
                <c:pt idx="103">
                  <c:v>182.58550855085508</c:v>
                </c:pt>
                <c:pt idx="104">
                  <c:v>188.04005400540055</c:v>
                </c:pt>
                <c:pt idx="105">
                  <c:v>177.15459045904592</c:v>
                </c:pt>
                <c:pt idx="106">
                  <c:v>163.61498649864981</c:v>
                </c:pt>
                <c:pt idx="107">
                  <c:v>162.6226372637264</c:v>
                </c:pt>
                <c:pt idx="108">
                  <c:v>169.82898289828989</c:v>
                </c:pt>
                <c:pt idx="109">
                  <c:v>178.12781278127815</c:v>
                </c:pt>
                <c:pt idx="110">
                  <c:v>181.73042304230424</c:v>
                </c:pt>
                <c:pt idx="111">
                  <c:v>185.54230423042304</c:v>
                </c:pt>
                <c:pt idx="112">
                  <c:v>184.96174617461747</c:v>
                </c:pt>
                <c:pt idx="113">
                  <c:v>189.01440144014398</c:v>
                </c:pt>
                <c:pt idx="114">
                  <c:v>200.88883888388847</c:v>
                </c:pt>
                <c:pt idx="115">
                  <c:v>199.21917191719172</c:v>
                </c:pt>
                <c:pt idx="116">
                  <c:v>196.82380738073817</c:v>
                </c:pt>
                <c:pt idx="117">
                  <c:v>183.34608460846079</c:v>
                </c:pt>
                <c:pt idx="118">
                  <c:v>168.92551755175521</c:v>
                </c:pt>
                <c:pt idx="119">
                  <c:v>187.36273627362743</c:v>
                </c:pt>
                <c:pt idx="120">
                  <c:v>189.54657965796582</c:v>
                </c:pt>
                <c:pt idx="121">
                  <c:v>203.64086408640856</c:v>
                </c:pt>
                <c:pt idx="122">
                  <c:v>198.368586858686</c:v>
                </c:pt>
                <c:pt idx="123">
                  <c:v>201.96894689468959</c:v>
                </c:pt>
                <c:pt idx="124">
                  <c:v>201.55940594059413</c:v>
                </c:pt>
                <c:pt idx="125">
                  <c:v>206.33888388838884</c:v>
                </c:pt>
                <c:pt idx="126">
                  <c:v>196.14648964896494</c:v>
                </c:pt>
                <c:pt idx="127">
                  <c:v>187.06908190819078</c:v>
                </c:pt>
                <c:pt idx="128">
                  <c:v>185.09000900090015</c:v>
                </c:pt>
                <c:pt idx="129">
                  <c:v>168.71062106210613</c:v>
                </c:pt>
                <c:pt idx="130">
                  <c:v>153.08055805580557</c:v>
                </c:pt>
                <c:pt idx="131">
                  <c:v>118.34833483348328</c:v>
                </c:pt>
                <c:pt idx="132">
                  <c:v>95.709945994599451</c:v>
                </c:pt>
                <c:pt idx="133">
                  <c:v>101.88231323132311</c:v>
                </c:pt>
                <c:pt idx="134">
                  <c:v>96.004725472547264</c:v>
                </c:pt>
                <c:pt idx="135">
                  <c:v>108.41359135913596</c:v>
                </c:pt>
                <c:pt idx="136">
                  <c:v>121.25900090009</c:v>
                </c:pt>
                <c:pt idx="137">
                  <c:v>120.97097209720968</c:v>
                </c:pt>
                <c:pt idx="138">
                  <c:v>102.00832583258318</c:v>
                </c:pt>
                <c:pt idx="139">
                  <c:v>83.474347434743478</c:v>
                </c:pt>
                <c:pt idx="140">
                  <c:v>90.637938793879357</c:v>
                </c:pt>
                <c:pt idx="141">
                  <c:v>89.498199819982005</c:v>
                </c:pt>
                <c:pt idx="142">
                  <c:v>82.7475247524753</c:v>
                </c:pt>
                <c:pt idx="143">
                  <c:v>72.024077407740748</c:v>
                </c:pt>
                <c:pt idx="144">
                  <c:v>61.174617461746138</c:v>
                </c:pt>
                <c:pt idx="145">
                  <c:v>57.848784878487848</c:v>
                </c:pt>
                <c:pt idx="146">
                  <c:v>72.02857785778572</c:v>
                </c:pt>
                <c:pt idx="147">
                  <c:v>78.548604860486051</c:v>
                </c:pt>
                <c:pt idx="148">
                  <c:v>90.454545454545467</c:v>
                </c:pt>
                <c:pt idx="149">
                  <c:v>96.959945994599451</c:v>
                </c:pt>
                <c:pt idx="150">
                  <c:v>89.25405040504053</c:v>
                </c:pt>
                <c:pt idx="151">
                  <c:v>88.339333933393306</c:v>
                </c:pt>
                <c:pt idx="152">
                  <c:v>90.36228622862285</c:v>
                </c:pt>
              </c:numCache>
            </c:numRef>
          </c:val>
          <c:smooth val="0"/>
        </c:ser>
        <c:ser>
          <c:idx val="3"/>
          <c:order val="1"/>
          <c:tx>
            <c:strRef>
              <c:f>Sheet1!$C$1</c:f>
              <c:strCache>
                <c:ptCount val="1"/>
                <c:pt idx="0">
                  <c:v>Metals</c:v>
                </c:pt>
              </c:strCache>
            </c:strRef>
          </c:tx>
          <c:spPr>
            <a:ln w="25916">
              <a:solidFill>
                <a:srgbClr val="0000FF"/>
              </a:solidFill>
              <a:prstDash val="solid"/>
            </a:ln>
          </c:spPr>
          <c:marker>
            <c:symbol val="none"/>
          </c:marker>
          <c:cat>
            <c:numRef>
              <c:f>Sheet1!$A$2:$A$157</c:f>
              <c:numCache>
                <c:formatCode>m/d/yyyy</c:formatCode>
                <c:ptCount val="156"/>
                <c:pt idx="0">
                  <c:v>37987</c:v>
                </c:pt>
                <c:pt idx="1">
                  <c:v>38018</c:v>
                </c:pt>
                <c:pt idx="2">
                  <c:v>38047</c:v>
                </c:pt>
                <c:pt idx="3">
                  <c:v>38078</c:v>
                </c:pt>
                <c:pt idx="4">
                  <c:v>38108</c:v>
                </c:pt>
                <c:pt idx="5">
                  <c:v>38139</c:v>
                </c:pt>
                <c:pt idx="6">
                  <c:v>38169</c:v>
                </c:pt>
                <c:pt idx="7">
                  <c:v>38200</c:v>
                </c:pt>
                <c:pt idx="8">
                  <c:v>38231</c:v>
                </c:pt>
                <c:pt idx="9">
                  <c:v>38261</c:v>
                </c:pt>
                <c:pt idx="10">
                  <c:v>38292</c:v>
                </c:pt>
                <c:pt idx="11">
                  <c:v>38322</c:v>
                </c:pt>
                <c:pt idx="12">
                  <c:v>38353</c:v>
                </c:pt>
                <c:pt idx="13">
                  <c:v>38384</c:v>
                </c:pt>
                <c:pt idx="14">
                  <c:v>38412</c:v>
                </c:pt>
                <c:pt idx="15">
                  <c:v>38443</c:v>
                </c:pt>
                <c:pt idx="16">
                  <c:v>38473</c:v>
                </c:pt>
                <c:pt idx="17">
                  <c:v>38504</c:v>
                </c:pt>
                <c:pt idx="18">
                  <c:v>38534</c:v>
                </c:pt>
                <c:pt idx="19">
                  <c:v>38565</c:v>
                </c:pt>
                <c:pt idx="20">
                  <c:v>38596</c:v>
                </c:pt>
                <c:pt idx="21">
                  <c:v>38626</c:v>
                </c:pt>
                <c:pt idx="22">
                  <c:v>38657</c:v>
                </c:pt>
                <c:pt idx="23">
                  <c:v>38687</c:v>
                </c:pt>
                <c:pt idx="24">
                  <c:v>38718</c:v>
                </c:pt>
                <c:pt idx="25">
                  <c:v>38749</c:v>
                </c:pt>
                <c:pt idx="26">
                  <c:v>38777</c:v>
                </c:pt>
                <c:pt idx="27">
                  <c:v>38808</c:v>
                </c:pt>
                <c:pt idx="28">
                  <c:v>38838</c:v>
                </c:pt>
                <c:pt idx="29">
                  <c:v>38869</c:v>
                </c:pt>
                <c:pt idx="30">
                  <c:v>38899</c:v>
                </c:pt>
                <c:pt idx="31">
                  <c:v>38930</c:v>
                </c:pt>
                <c:pt idx="32">
                  <c:v>38961</c:v>
                </c:pt>
                <c:pt idx="33">
                  <c:v>38991</c:v>
                </c:pt>
                <c:pt idx="34">
                  <c:v>39022</c:v>
                </c:pt>
                <c:pt idx="35">
                  <c:v>39052</c:v>
                </c:pt>
                <c:pt idx="36">
                  <c:v>39083</c:v>
                </c:pt>
                <c:pt idx="37">
                  <c:v>39114</c:v>
                </c:pt>
                <c:pt idx="38">
                  <c:v>39142</c:v>
                </c:pt>
                <c:pt idx="39">
                  <c:v>39173</c:v>
                </c:pt>
                <c:pt idx="40">
                  <c:v>39203</c:v>
                </c:pt>
                <c:pt idx="41">
                  <c:v>39234</c:v>
                </c:pt>
                <c:pt idx="42">
                  <c:v>39264</c:v>
                </c:pt>
                <c:pt idx="43">
                  <c:v>39295</c:v>
                </c:pt>
                <c:pt idx="44">
                  <c:v>39326</c:v>
                </c:pt>
                <c:pt idx="45">
                  <c:v>39356</c:v>
                </c:pt>
                <c:pt idx="46">
                  <c:v>39387</c:v>
                </c:pt>
                <c:pt idx="47">
                  <c:v>39417</c:v>
                </c:pt>
                <c:pt idx="48">
                  <c:v>39448</c:v>
                </c:pt>
                <c:pt idx="49">
                  <c:v>39479</c:v>
                </c:pt>
                <c:pt idx="50">
                  <c:v>39508</c:v>
                </c:pt>
                <c:pt idx="51">
                  <c:v>39539</c:v>
                </c:pt>
                <c:pt idx="52">
                  <c:v>39569</c:v>
                </c:pt>
                <c:pt idx="53">
                  <c:v>39600</c:v>
                </c:pt>
                <c:pt idx="54">
                  <c:v>39630</c:v>
                </c:pt>
                <c:pt idx="55">
                  <c:v>39661</c:v>
                </c:pt>
                <c:pt idx="56">
                  <c:v>39692</c:v>
                </c:pt>
                <c:pt idx="57">
                  <c:v>39722</c:v>
                </c:pt>
                <c:pt idx="58">
                  <c:v>39753</c:v>
                </c:pt>
                <c:pt idx="59">
                  <c:v>39783</c:v>
                </c:pt>
                <c:pt idx="60">
                  <c:v>39814</c:v>
                </c:pt>
                <c:pt idx="61">
                  <c:v>39845</c:v>
                </c:pt>
                <c:pt idx="62">
                  <c:v>39873</c:v>
                </c:pt>
                <c:pt idx="63">
                  <c:v>39904</c:v>
                </c:pt>
                <c:pt idx="64">
                  <c:v>39934</c:v>
                </c:pt>
                <c:pt idx="65">
                  <c:v>39965</c:v>
                </c:pt>
                <c:pt idx="66">
                  <c:v>39995</c:v>
                </c:pt>
                <c:pt idx="67">
                  <c:v>40026</c:v>
                </c:pt>
                <c:pt idx="68">
                  <c:v>40057</c:v>
                </c:pt>
                <c:pt idx="69">
                  <c:v>40087</c:v>
                </c:pt>
                <c:pt idx="70">
                  <c:v>40118</c:v>
                </c:pt>
                <c:pt idx="71">
                  <c:v>40148</c:v>
                </c:pt>
                <c:pt idx="72">
                  <c:v>40179</c:v>
                </c:pt>
                <c:pt idx="73">
                  <c:v>40210</c:v>
                </c:pt>
                <c:pt idx="74">
                  <c:v>40238</c:v>
                </c:pt>
                <c:pt idx="75">
                  <c:v>40269</c:v>
                </c:pt>
                <c:pt idx="76">
                  <c:v>40299</c:v>
                </c:pt>
                <c:pt idx="77">
                  <c:v>40330</c:v>
                </c:pt>
                <c:pt idx="78">
                  <c:v>40360</c:v>
                </c:pt>
                <c:pt idx="79">
                  <c:v>40391</c:v>
                </c:pt>
                <c:pt idx="80">
                  <c:v>40422</c:v>
                </c:pt>
                <c:pt idx="81">
                  <c:v>40452</c:v>
                </c:pt>
                <c:pt idx="82">
                  <c:v>40483</c:v>
                </c:pt>
                <c:pt idx="83">
                  <c:v>40513</c:v>
                </c:pt>
                <c:pt idx="84">
                  <c:v>40544</c:v>
                </c:pt>
                <c:pt idx="85">
                  <c:v>40575</c:v>
                </c:pt>
                <c:pt idx="86">
                  <c:v>40603</c:v>
                </c:pt>
                <c:pt idx="87">
                  <c:v>40634</c:v>
                </c:pt>
                <c:pt idx="88">
                  <c:v>40664</c:v>
                </c:pt>
                <c:pt idx="89">
                  <c:v>40695</c:v>
                </c:pt>
                <c:pt idx="90">
                  <c:v>40725</c:v>
                </c:pt>
                <c:pt idx="91">
                  <c:v>40756</c:v>
                </c:pt>
                <c:pt idx="92">
                  <c:v>40787</c:v>
                </c:pt>
                <c:pt idx="93">
                  <c:v>40817</c:v>
                </c:pt>
                <c:pt idx="94">
                  <c:v>40848</c:v>
                </c:pt>
                <c:pt idx="95">
                  <c:v>40878</c:v>
                </c:pt>
                <c:pt idx="96">
                  <c:v>40909</c:v>
                </c:pt>
                <c:pt idx="97">
                  <c:v>40940</c:v>
                </c:pt>
                <c:pt idx="98">
                  <c:v>40969</c:v>
                </c:pt>
                <c:pt idx="99">
                  <c:v>41000</c:v>
                </c:pt>
                <c:pt idx="100">
                  <c:v>41030</c:v>
                </c:pt>
                <c:pt idx="101">
                  <c:v>41061</c:v>
                </c:pt>
                <c:pt idx="102">
                  <c:v>41091</c:v>
                </c:pt>
                <c:pt idx="103">
                  <c:v>41122</c:v>
                </c:pt>
                <c:pt idx="104">
                  <c:v>41153</c:v>
                </c:pt>
                <c:pt idx="105">
                  <c:v>41183</c:v>
                </c:pt>
                <c:pt idx="106">
                  <c:v>41214</c:v>
                </c:pt>
                <c:pt idx="107">
                  <c:v>41244</c:v>
                </c:pt>
                <c:pt idx="108">
                  <c:v>41275</c:v>
                </c:pt>
                <c:pt idx="109">
                  <c:v>41306</c:v>
                </c:pt>
                <c:pt idx="110">
                  <c:v>41334</c:v>
                </c:pt>
                <c:pt idx="111">
                  <c:v>41365</c:v>
                </c:pt>
                <c:pt idx="112">
                  <c:v>41395</c:v>
                </c:pt>
                <c:pt idx="113">
                  <c:v>41426</c:v>
                </c:pt>
                <c:pt idx="114">
                  <c:v>41456</c:v>
                </c:pt>
                <c:pt idx="115">
                  <c:v>41487</c:v>
                </c:pt>
                <c:pt idx="116">
                  <c:v>41518</c:v>
                </c:pt>
                <c:pt idx="117">
                  <c:v>41548</c:v>
                </c:pt>
                <c:pt idx="118">
                  <c:v>41579</c:v>
                </c:pt>
                <c:pt idx="119">
                  <c:v>41609</c:v>
                </c:pt>
                <c:pt idx="120">
                  <c:v>41640</c:v>
                </c:pt>
                <c:pt idx="121">
                  <c:v>41671</c:v>
                </c:pt>
                <c:pt idx="122">
                  <c:v>41699</c:v>
                </c:pt>
                <c:pt idx="123">
                  <c:v>41730</c:v>
                </c:pt>
                <c:pt idx="124">
                  <c:v>41760</c:v>
                </c:pt>
                <c:pt idx="125">
                  <c:v>41791</c:v>
                </c:pt>
                <c:pt idx="126">
                  <c:v>41821</c:v>
                </c:pt>
                <c:pt idx="127">
                  <c:v>41852</c:v>
                </c:pt>
                <c:pt idx="128">
                  <c:v>41883</c:v>
                </c:pt>
                <c:pt idx="129">
                  <c:v>41913</c:v>
                </c:pt>
                <c:pt idx="130">
                  <c:v>41944</c:v>
                </c:pt>
                <c:pt idx="131">
                  <c:v>41974</c:v>
                </c:pt>
                <c:pt idx="132">
                  <c:v>42005</c:v>
                </c:pt>
                <c:pt idx="133">
                  <c:v>42036</c:v>
                </c:pt>
                <c:pt idx="134">
                  <c:v>42064</c:v>
                </c:pt>
                <c:pt idx="135">
                  <c:v>42095</c:v>
                </c:pt>
                <c:pt idx="136">
                  <c:v>42125</c:v>
                </c:pt>
                <c:pt idx="137">
                  <c:v>42156</c:v>
                </c:pt>
                <c:pt idx="138">
                  <c:v>42186</c:v>
                </c:pt>
                <c:pt idx="139">
                  <c:v>42217</c:v>
                </c:pt>
                <c:pt idx="140">
                  <c:v>42248</c:v>
                </c:pt>
                <c:pt idx="141">
                  <c:v>42278</c:v>
                </c:pt>
                <c:pt idx="142">
                  <c:v>42309</c:v>
                </c:pt>
                <c:pt idx="143">
                  <c:v>42339</c:v>
                </c:pt>
                <c:pt idx="144">
                  <c:v>42370</c:v>
                </c:pt>
                <c:pt idx="145">
                  <c:v>42401</c:v>
                </c:pt>
                <c:pt idx="146">
                  <c:v>42430</c:v>
                </c:pt>
                <c:pt idx="147">
                  <c:v>42461</c:v>
                </c:pt>
                <c:pt idx="148">
                  <c:v>42491</c:v>
                </c:pt>
                <c:pt idx="149">
                  <c:v>42522</c:v>
                </c:pt>
                <c:pt idx="150">
                  <c:v>42552</c:v>
                </c:pt>
                <c:pt idx="151">
                  <c:v>42583</c:v>
                </c:pt>
                <c:pt idx="152">
                  <c:v>42614</c:v>
                </c:pt>
                <c:pt idx="153">
                  <c:v>42644</c:v>
                </c:pt>
                <c:pt idx="154">
                  <c:v>42675</c:v>
                </c:pt>
                <c:pt idx="155">
                  <c:v>42705</c:v>
                </c:pt>
              </c:numCache>
            </c:numRef>
          </c:cat>
          <c:val>
            <c:numRef>
              <c:f>Sheet1!$C$2:$C$157</c:f>
              <c:numCache>
                <c:formatCode>General</c:formatCode>
                <c:ptCount val="156"/>
                <c:pt idx="0">
                  <c:v>100</c:v>
                </c:pt>
                <c:pt idx="1">
                  <c:v>102.49364183363315</c:v>
                </c:pt>
                <c:pt idx="2">
                  <c:v>102.11215185162207</c:v>
                </c:pt>
                <c:pt idx="3">
                  <c:v>101.51355374976744</c:v>
                </c:pt>
                <c:pt idx="4">
                  <c:v>95.518268097512561</c:v>
                </c:pt>
                <c:pt idx="5">
                  <c:v>99.162582966317231</c:v>
                </c:pt>
                <c:pt idx="6">
                  <c:v>102.48123565535639</c:v>
                </c:pt>
                <c:pt idx="7">
                  <c:v>101.08554059921842</c:v>
                </c:pt>
                <c:pt idx="8">
                  <c:v>101.48874139321379</c:v>
                </c:pt>
                <c:pt idx="9">
                  <c:v>106.7582656162769</c:v>
                </c:pt>
                <c:pt idx="10">
                  <c:v>109.75435767011972</c:v>
                </c:pt>
                <c:pt idx="11">
                  <c:v>110.78096892252337</c:v>
                </c:pt>
                <c:pt idx="12">
                  <c:v>111.39197320265488</c:v>
                </c:pt>
                <c:pt idx="13">
                  <c:v>114.15855095837726</c:v>
                </c:pt>
                <c:pt idx="14">
                  <c:v>118.08200483840947</c:v>
                </c:pt>
                <c:pt idx="15">
                  <c:v>115.99466534334103</c:v>
                </c:pt>
                <c:pt idx="16">
                  <c:v>113.26220457787979</c:v>
                </c:pt>
                <c:pt idx="17">
                  <c:v>114.35704981080575</c:v>
                </c:pt>
                <c:pt idx="18">
                  <c:v>113.49171887600025</c:v>
                </c:pt>
                <c:pt idx="19">
                  <c:v>117.31592332981828</c:v>
                </c:pt>
                <c:pt idx="20">
                  <c:v>117.68500713355242</c:v>
                </c:pt>
                <c:pt idx="21">
                  <c:v>118.74573537621735</c:v>
                </c:pt>
                <c:pt idx="22">
                  <c:v>121.86588921282795</c:v>
                </c:pt>
                <c:pt idx="23">
                  <c:v>130.62154953166674</c:v>
                </c:pt>
                <c:pt idx="24">
                  <c:v>138.55530053966876</c:v>
                </c:pt>
                <c:pt idx="25">
                  <c:v>142.72687798523671</c:v>
                </c:pt>
                <c:pt idx="26">
                  <c:v>144.83902983685869</c:v>
                </c:pt>
                <c:pt idx="27">
                  <c:v>163.99106755164075</c:v>
                </c:pt>
                <c:pt idx="28">
                  <c:v>182.97562185968619</c:v>
                </c:pt>
                <c:pt idx="29">
                  <c:v>167.42137584517087</c:v>
                </c:pt>
                <c:pt idx="30">
                  <c:v>180.77352521555719</c:v>
                </c:pt>
                <c:pt idx="31">
                  <c:v>185.86936294274548</c:v>
                </c:pt>
                <c:pt idx="32">
                  <c:v>183.6765709323243</c:v>
                </c:pt>
                <c:pt idx="33">
                  <c:v>190.59301532163016</c:v>
                </c:pt>
                <c:pt idx="34">
                  <c:v>192.30196637925684</c:v>
                </c:pt>
                <c:pt idx="35">
                  <c:v>196.35568513119532</c:v>
                </c:pt>
                <c:pt idx="36">
                  <c:v>194.79250666832078</c:v>
                </c:pt>
                <c:pt idx="37">
                  <c:v>202.37268159543459</c:v>
                </c:pt>
                <c:pt idx="38">
                  <c:v>210.71583648657031</c:v>
                </c:pt>
                <c:pt idx="39">
                  <c:v>224.17343837230945</c:v>
                </c:pt>
                <c:pt idx="40">
                  <c:v>226.02506048011909</c:v>
                </c:pt>
                <c:pt idx="41">
                  <c:v>209.09993176601941</c:v>
                </c:pt>
                <c:pt idx="42">
                  <c:v>199.31455865020774</c:v>
                </c:pt>
                <c:pt idx="43">
                  <c:v>183.07797283046961</c:v>
                </c:pt>
                <c:pt idx="44">
                  <c:v>185.52819304013403</c:v>
                </c:pt>
                <c:pt idx="45">
                  <c:v>192.77029960920538</c:v>
                </c:pt>
                <c:pt idx="46">
                  <c:v>191.38080764220587</c:v>
                </c:pt>
                <c:pt idx="47">
                  <c:v>178.94981700887038</c:v>
                </c:pt>
                <c:pt idx="48">
                  <c:v>189.29656969170637</c:v>
                </c:pt>
                <c:pt idx="49">
                  <c:v>214.58346256435695</c:v>
                </c:pt>
                <c:pt idx="50">
                  <c:v>232.39563302524652</c:v>
                </c:pt>
                <c:pt idx="51">
                  <c:v>232.46696855033804</c:v>
                </c:pt>
                <c:pt idx="52">
                  <c:v>229.09248805905347</c:v>
                </c:pt>
                <c:pt idx="53">
                  <c:v>225.83586626139811</c:v>
                </c:pt>
                <c:pt idx="54">
                  <c:v>227.95422120215861</c:v>
                </c:pt>
                <c:pt idx="55">
                  <c:v>218.79225854475521</c:v>
                </c:pt>
                <c:pt idx="56">
                  <c:v>212.6108802183486</c:v>
                </c:pt>
                <c:pt idx="57">
                  <c:v>184.21313814279517</c:v>
                </c:pt>
                <c:pt idx="58">
                  <c:v>167.54233608336963</c:v>
                </c:pt>
                <c:pt idx="59">
                  <c:v>154.30494386204336</c:v>
                </c:pt>
                <c:pt idx="60">
                  <c:v>162.05260219589354</c:v>
                </c:pt>
                <c:pt idx="61">
                  <c:v>163.56925749023011</c:v>
                </c:pt>
                <c:pt idx="62">
                  <c:v>164.91842937783028</c:v>
                </c:pt>
                <c:pt idx="63">
                  <c:v>165.55734755908452</c:v>
                </c:pt>
                <c:pt idx="64">
                  <c:v>170.97264437689969</c:v>
                </c:pt>
                <c:pt idx="65">
                  <c:v>180.08498232119595</c:v>
                </c:pt>
                <c:pt idx="66">
                  <c:v>180.99063333540101</c:v>
                </c:pt>
                <c:pt idx="67">
                  <c:v>185.09087525587736</c:v>
                </c:pt>
                <c:pt idx="68">
                  <c:v>184.03324855778183</c:v>
                </c:pt>
                <c:pt idx="69">
                  <c:v>189.62223187147202</c:v>
                </c:pt>
                <c:pt idx="70">
                  <c:v>195.85323491098572</c:v>
                </c:pt>
                <c:pt idx="71">
                  <c:v>201.01730661869624</c:v>
                </c:pt>
                <c:pt idx="72">
                  <c:v>198.9609825693195</c:v>
                </c:pt>
                <c:pt idx="73">
                  <c:v>190.84113888716587</c:v>
                </c:pt>
                <c:pt idx="74">
                  <c:v>198.84932696482841</c:v>
                </c:pt>
                <c:pt idx="75">
                  <c:v>207.07152161776565</c:v>
                </c:pt>
                <c:pt idx="76">
                  <c:v>198.56398486446241</c:v>
                </c:pt>
                <c:pt idx="77">
                  <c:v>193.01842317474097</c:v>
                </c:pt>
                <c:pt idx="78">
                  <c:v>194.06054214999071</c:v>
                </c:pt>
                <c:pt idx="79">
                  <c:v>204.41349792196513</c:v>
                </c:pt>
                <c:pt idx="80">
                  <c:v>210.19167545437622</c:v>
                </c:pt>
                <c:pt idx="81">
                  <c:v>220.21896904658519</c:v>
                </c:pt>
                <c:pt idx="82">
                  <c:v>221.56503938961609</c:v>
                </c:pt>
                <c:pt idx="83">
                  <c:v>227.92630730103599</c:v>
                </c:pt>
                <c:pt idx="84">
                  <c:v>233.00043421623974</c:v>
                </c:pt>
                <c:pt idx="85">
                  <c:v>240.09986973512795</c:v>
                </c:pt>
                <c:pt idx="86">
                  <c:v>241.89876558526146</c:v>
                </c:pt>
                <c:pt idx="87">
                  <c:v>252.18969046585192</c:v>
                </c:pt>
                <c:pt idx="88">
                  <c:v>246.30606041808821</c:v>
                </c:pt>
                <c:pt idx="89">
                  <c:v>245.50276037466654</c:v>
                </c:pt>
                <c:pt idx="90">
                  <c:v>255.91154394888656</c:v>
                </c:pt>
                <c:pt idx="91">
                  <c:v>257.58327647168261</c:v>
                </c:pt>
                <c:pt idx="92">
                  <c:v>249.27734011537743</c:v>
                </c:pt>
                <c:pt idx="93">
                  <c:v>236.15470504311142</c:v>
                </c:pt>
                <c:pt idx="94">
                  <c:v>237.4201352273432</c:v>
                </c:pt>
                <c:pt idx="95">
                  <c:v>234.87066559146447</c:v>
                </c:pt>
                <c:pt idx="96">
                  <c:v>242.66484709385261</c:v>
                </c:pt>
                <c:pt idx="97">
                  <c:v>251.1289622231871</c:v>
                </c:pt>
                <c:pt idx="98">
                  <c:v>245.59580671174237</c:v>
                </c:pt>
                <c:pt idx="99">
                  <c:v>239.77730909993178</c:v>
                </c:pt>
                <c:pt idx="100">
                  <c:v>231.53030209044098</c:v>
                </c:pt>
                <c:pt idx="101">
                  <c:v>225.29929905092737</c:v>
                </c:pt>
                <c:pt idx="102">
                  <c:v>224.51770981949016</c:v>
                </c:pt>
                <c:pt idx="103">
                  <c:v>224.94572297003907</c:v>
                </c:pt>
                <c:pt idx="104">
                  <c:v>237.26195645431423</c:v>
                </c:pt>
                <c:pt idx="105">
                  <c:v>233.59903231809446</c:v>
                </c:pt>
                <c:pt idx="106">
                  <c:v>227.98833819241995</c:v>
                </c:pt>
                <c:pt idx="107">
                  <c:v>231.61094224924005</c:v>
                </c:pt>
                <c:pt idx="108">
                  <c:v>216.27380435456843</c:v>
                </c:pt>
                <c:pt idx="109">
                  <c:v>214.71682898083242</c:v>
                </c:pt>
                <c:pt idx="110">
                  <c:v>208.37727188139701</c:v>
                </c:pt>
                <c:pt idx="111">
                  <c:v>202.5618758141554</c:v>
                </c:pt>
                <c:pt idx="112">
                  <c:v>198.29104894237338</c:v>
                </c:pt>
                <c:pt idx="113">
                  <c:v>192.46014515228589</c:v>
                </c:pt>
                <c:pt idx="114">
                  <c:v>187.95049934867575</c:v>
                </c:pt>
                <c:pt idx="115">
                  <c:v>192.61522238074559</c:v>
                </c:pt>
                <c:pt idx="116">
                  <c:v>190.98380993734878</c:v>
                </c:pt>
                <c:pt idx="117">
                  <c:v>188.7941194714968</c:v>
                </c:pt>
                <c:pt idx="118">
                  <c:v>182.96321568140931</c:v>
                </c:pt>
                <c:pt idx="119">
                  <c:v>180.79523602754168</c:v>
                </c:pt>
                <c:pt idx="120">
                  <c:v>182.79573227467273</c:v>
                </c:pt>
                <c:pt idx="121">
                  <c:v>183.45015817877308</c:v>
                </c:pt>
                <c:pt idx="122">
                  <c:v>185.56231003039517</c:v>
                </c:pt>
                <c:pt idx="123">
                  <c:v>187.39222132622052</c:v>
                </c:pt>
                <c:pt idx="124">
                  <c:v>189.25935115687608</c:v>
                </c:pt>
                <c:pt idx="125">
                  <c:v>189.35239749395205</c:v>
                </c:pt>
                <c:pt idx="126">
                  <c:v>193.51156876124296</c:v>
                </c:pt>
                <c:pt idx="127">
                  <c:v>192.1530922399354</c:v>
                </c:pt>
                <c:pt idx="128">
                  <c:v>186.90217728428757</c:v>
                </c:pt>
                <c:pt idx="129">
                  <c:v>182.29018050989393</c:v>
                </c:pt>
                <c:pt idx="130">
                  <c:v>182.60033496681348</c:v>
                </c:pt>
                <c:pt idx="131">
                  <c:v>179.99503752868938</c:v>
                </c:pt>
                <c:pt idx="132">
                  <c:v>178.59934247255134</c:v>
                </c:pt>
                <c:pt idx="133">
                  <c:v>176.91520377147813</c:v>
                </c:pt>
                <c:pt idx="134">
                  <c:v>173.43216922027165</c:v>
                </c:pt>
                <c:pt idx="135">
                  <c:v>174.59834997828932</c:v>
                </c:pt>
                <c:pt idx="136">
                  <c:v>176.96172694001618</c:v>
                </c:pt>
                <c:pt idx="137">
                  <c:v>171.32932200235717</c:v>
                </c:pt>
                <c:pt idx="138">
                  <c:v>163.96315365051788</c:v>
                </c:pt>
                <c:pt idx="139">
                  <c:v>157.328949817009</c:v>
                </c:pt>
                <c:pt idx="140">
                  <c:v>158.04540661249314</c:v>
                </c:pt>
                <c:pt idx="141">
                  <c:v>159.46901556975368</c:v>
                </c:pt>
                <c:pt idx="142">
                  <c:v>152.11525339619118</c:v>
                </c:pt>
                <c:pt idx="143">
                  <c:v>148.87724086595131</c:v>
                </c:pt>
                <c:pt idx="144">
                  <c:v>147.29545313566155</c:v>
                </c:pt>
                <c:pt idx="145">
                  <c:v>152.30444761491228</c:v>
                </c:pt>
                <c:pt idx="146">
                  <c:v>155.37187519384639</c:v>
                </c:pt>
                <c:pt idx="147">
                  <c:v>156.64971155635496</c:v>
                </c:pt>
                <c:pt idx="148">
                  <c:v>156.87922585447558</c:v>
                </c:pt>
                <c:pt idx="149">
                  <c:v>158.06091433533899</c:v>
                </c:pt>
                <c:pt idx="150">
                  <c:v>161.28031759816389</c:v>
                </c:pt>
                <c:pt idx="151">
                  <c:v>160.32504187085166</c:v>
                </c:pt>
                <c:pt idx="152">
                  <c:v>157.86241548291059</c:v>
                </c:pt>
              </c:numCache>
            </c:numRef>
          </c:val>
          <c:smooth val="0"/>
        </c:ser>
        <c:ser>
          <c:idx val="2"/>
          <c:order val="2"/>
          <c:tx>
            <c:strRef>
              <c:f>Sheet1!$D$1</c:f>
              <c:strCache>
                <c:ptCount val="1"/>
                <c:pt idx="0">
                  <c:v>Forestry</c:v>
                </c:pt>
              </c:strCache>
            </c:strRef>
          </c:tx>
          <c:spPr>
            <a:ln w="25916">
              <a:solidFill>
                <a:srgbClr val="008000"/>
              </a:solidFill>
              <a:prstDash val="solid"/>
            </a:ln>
          </c:spPr>
          <c:marker>
            <c:symbol val="none"/>
          </c:marker>
          <c:cat>
            <c:numRef>
              <c:f>Sheet1!$A$2:$A$157</c:f>
              <c:numCache>
                <c:formatCode>m/d/yyyy</c:formatCode>
                <c:ptCount val="156"/>
                <c:pt idx="0">
                  <c:v>37987</c:v>
                </c:pt>
                <c:pt idx="1">
                  <c:v>38018</c:v>
                </c:pt>
                <c:pt idx="2">
                  <c:v>38047</c:v>
                </c:pt>
                <c:pt idx="3">
                  <c:v>38078</c:v>
                </c:pt>
                <c:pt idx="4">
                  <c:v>38108</c:v>
                </c:pt>
                <c:pt idx="5">
                  <c:v>38139</c:v>
                </c:pt>
                <c:pt idx="6">
                  <c:v>38169</c:v>
                </c:pt>
                <c:pt idx="7">
                  <c:v>38200</c:v>
                </c:pt>
                <c:pt idx="8">
                  <c:v>38231</c:v>
                </c:pt>
                <c:pt idx="9">
                  <c:v>38261</c:v>
                </c:pt>
                <c:pt idx="10">
                  <c:v>38292</c:v>
                </c:pt>
                <c:pt idx="11">
                  <c:v>38322</c:v>
                </c:pt>
                <c:pt idx="12">
                  <c:v>38353</c:v>
                </c:pt>
                <c:pt idx="13">
                  <c:v>38384</c:v>
                </c:pt>
                <c:pt idx="14">
                  <c:v>38412</c:v>
                </c:pt>
                <c:pt idx="15">
                  <c:v>38443</c:v>
                </c:pt>
                <c:pt idx="16">
                  <c:v>38473</c:v>
                </c:pt>
                <c:pt idx="17">
                  <c:v>38504</c:v>
                </c:pt>
                <c:pt idx="18">
                  <c:v>38534</c:v>
                </c:pt>
                <c:pt idx="19">
                  <c:v>38565</c:v>
                </c:pt>
                <c:pt idx="20">
                  <c:v>38596</c:v>
                </c:pt>
                <c:pt idx="21">
                  <c:v>38626</c:v>
                </c:pt>
                <c:pt idx="22">
                  <c:v>38657</c:v>
                </c:pt>
                <c:pt idx="23">
                  <c:v>38687</c:v>
                </c:pt>
                <c:pt idx="24">
                  <c:v>38718</c:v>
                </c:pt>
                <c:pt idx="25">
                  <c:v>38749</c:v>
                </c:pt>
                <c:pt idx="26">
                  <c:v>38777</c:v>
                </c:pt>
                <c:pt idx="27">
                  <c:v>38808</c:v>
                </c:pt>
                <c:pt idx="28">
                  <c:v>38838</c:v>
                </c:pt>
                <c:pt idx="29">
                  <c:v>38869</c:v>
                </c:pt>
                <c:pt idx="30">
                  <c:v>38899</c:v>
                </c:pt>
                <c:pt idx="31">
                  <c:v>38930</c:v>
                </c:pt>
                <c:pt idx="32">
                  <c:v>38961</c:v>
                </c:pt>
                <c:pt idx="33">
                  <c:v>38991</c:v>
                </c:pt>
                <c:pt idx="34">
                  <c:v>39022</c:v>
                </c:pt>
                <c:pt idx="35">
                  <c:v>39052</c:v>
                </c:pt>
                <c:pt idx="36">
                  <c:v>39083</c:v>
                </c:pt>
                <c:pt idx="37">
                  <c:v>39114</c:v>
                </c:pt>
                <c:pt idx="38">
                  <c:v>39142</c:v>
                </c:pt>
                <c:pt idx="39">
                  <c:v>39173</c:v>
                </c:pt>
                <c:pt idx="40">
                  <c:v>39203</c:v>
                </c:pt>
                <c:pt idx="41">
                  <c:v>39234</c:v>
                </c:pt>
                <c:pt idx="42">
                  <c:v>39264</c:v>
                </c:pt>
                <c:pt idx="43">
                  <c:v>39295</c:v>
                </c:pt>
                <c:pt idx="44">
                  <c:v>39326</c:v>
                </c:pt>
                <c:pt idx="45">
                  <c:v>39356</c:v>
                </c:pt>
                <c:pt idx="46">
                  <c:v>39387</c:v>
                </c:pt>
                <c:pt idx="47">
                  <c:v>39417</c:v>
                </c:pt>
                <c:pt idx="48">
                  <c:v>39448</c:v>
                </c:pt>
                <c:pt idx="49">
                  <c:v>39479</c:v>
                </c:pt>
                <c:pt idx="50">
                  <c:v>39508</c:v>
                </c:pt>
                <c:pt idx="51">
                  <c:v>39539</c:v>
                </c:pt>
                <c:pt idx="52">
                  <c:v>39569</c:v>
                </c:pt>
                <c:pt idx="53">
                  <c:v>39600</c:v>
                </c:pt>
                <c:pt idx="54">
                  <c:v>39630</c:v>
                </c:pt>
                <c:pt idx="55">
                  <c:v>39661</c:v>
                </c:pt>
                <c:pt idx="56">
                  <c:v>39692</c:v>
                </c:pt>
                <c:pt idx="57">
                  <c:v>39722</c:v>
                </c:pt>
                <c:pt idx="58">
                  <c:v>39753</c:v>
                </c:pt>
                <c:pt idx="59">
                  <c:v>39783</c:v>
                </c:pt>
                <c:pt idx="60">
                  <c:v>39814</c:v>
                </c:pt>
                <c:pt idx="61">
                  <c:v>39845</c:v>
                </c:pt>
                <c:pt idx="62">
                  <c:v>39873</c:v>
                </c:pt>
                <c:pt idx="63">
                  <c:v>39904</c:v>
                </c:pt>
                <c:pt idx="64">
                  <c:v>39934</c:v>
                </c:pt>
                <c:pt idx="65">
                  <c:v>39965</c:v>
                </c:pt>
                <c:pt idx="66">
                  <c:v>39995</c:v>
                </c:pt>
                <c:pt idx="67">
                  <c:v>40026</c:v>
                </c:pt>
                <c:pt idx="68">
                  <c:v>40057</c:v>
                </c:pt>
                <c:pt idx="69">
                  <c:v>40087</c:v>
                </c:pt>
                <c:pt idx="70">
                  <c:v>40118</c:v>
                </c:pt>
                <c:pt idx="71">
                  <c:v>40148</c:v>
                </c:pt>
                <c:pt idx="72">
                  <c:v>40179</c:v>
                </c:pt>
                <c:pt idx="73">
                  <c:v>40210</c:v>
                </c:pt>
                <c:pt idx="74">
                  <c:v>40238</c:v>
                </c:pt>
                <c:pt idx="75">
                  <c:v>40269</c:v>
                </c:pt>
                <c:pt idx="76">
                  <c:v>40299</c:v>
                </c:pt>
                <c:pt idx="77">
                  <c:v>40330</c:v>
                </c:pt>
                <c:pt idx="78">
                  <c:v>40360</c:v>
                </c:pt>
                <c:pt idx="79">
                  <c:v>40391</c:v>
                </c:pt>
                <c:pt idx="80">
                  <c:v>40422</c:v>
                </c:pt>
                <c:pt idx="81">
                  <c:v>40452</c:v>
                </c:pt>
                <c:pt idx="82">
                  <c:v>40483</c:v>
                </c:pt>
                <c:pt idx="83">
                  <c:v>40513</c:v>
                </c:pt>
                <c:pt idx="84">
                  <c:v>40544</c:v>
                </c:pt>
                <c:pt idx="85">
                  <c:v>40575</c:v>
                </c:pt>
                <c:pt idx="86">
                  <c:v>40603</c:v>
                </c:pt>
                <c:pt idx="87">
                  <c:v>40634</c:v>
                </c:pt>
                <c:pt idx="88">
                  <c:v>40664</c:v>
                </c:pt>
                <c:pt idx="89">
                  <c:v>40695</c:v>
                </c:pt>
                <c:pt idx="90">
                  <c:v>40725</c:v>
                </c:pt>
                <c:pt idx="91">
                  <c:v>40756</c:v>
                </c:pt>
                <c:pt idx="92">
                  <c:v>40787</c:v>
                </c:pt>
                <c:pt idx="93">
                  <c:v>40817</c:v>
                </c:pt>
                <c:pt idx="94">
                  <c:v>40848</c:v>
                </c:pt>
                <c:pt idx="95">
                  <c:v>40878</c:v>
                </c:pt>
                <c:pt idx="96">
                  <c:v>40909</c:v>
                </c:pt>
                <c:pt idx="97">
                  <c:v>40940</c:v>
                </c:pt>
                <c:pt idx="98">
                  <c:v>40969</c:v>
                </c:pt>
                <c:pt idx="99">
                  <c:v>41000</c:v>
                </c:pt>
                <c:pt idx="100">
                  <c:v>41030</c:v>
                </c:pt>
                <c:pt idx="101">
                  <c:v>41061</c:v>
                </c:pt>
                <c:pt idx="102">
                  <c:v>41091</c:v>
                </c:pt>
                <c:pt idx="103">
                  <c:v>41122</c:v>
                </c:pt>
                <c:pt idx="104">
                  <c:v>41153</c:v>
                </c:pt>
                <c:pt idx="105">
                  <c:v>41183</c:v>
                </c:pt>
                <c:pt idx="106">
                  <c:v>41214</c:v>
                </c:pt>
                <c:pt idx="107">
                  <c:v>41244</c:v>
                </c:pt>
                <c:pt idx="108">
                  <c:v>41275</c:v>
                </c:pt>
                <c:pt idx="109">
                  <c:v>41306</c:v>
                </c:pt>
                <c:pt idx="110">
                  <c:v>41334</c:v>
                </c:pt>
                <c:pt idx="111">
                  <c:v>41365</c:v>
                </c:pt>
                <c:pt idx="112">
                  <c:v>41395</c:v>
                </c:pt>
                <c:pt idx="113">
                  <c:v>41426</c:v>
                </c:pt>
                <c:pt idx="114">
                  <c:v>41456</c:v>
                </c:pt>
                <c:pt idx="115">
                  <c:v>41487</c:v>
                </c:pt>
                <c:pt idx="116">
                  <c:v>41518</c:v>
                </c:pt>
                <c:pt idx="117">
                  <c:v>41548</c:v>
                </c:pt>
                <c:pt idx="118">
                  <c:v>41579</c:v>
                </c:pt>
                <c:pt idx="119">
                  <c:v>41609</c:v>
                </c:pt>
                <c:pt idx="120">
                  <c:v>41640</c:v>
                </c:pt>
                <c:pt idx="121">
                  <c:v>41671</c:v>
                </c:pt>
                <c:pt idx="122">
                  <c:v>41699</c:v>
                </c:pt>
                <c:pt idx="123">
                  <c:v>41730</c:v>
                </c:pt>
                <c:pt idx="124">
                  <c:v>41760</c:v>
                </c:pt>
                <c:pt idx="125">
                  <c:v>41791</c:v>
                </c:pt>
                <c:pt idx="126">
                  <c:v>41821</c:v>
                </c:pt>
                <c:pt idx="127">
                  <c:v>41852</c:v>
                </c:pt>
                <c:pt idx="128">
                  <c:v>41883</c:v>
                </c:pt>
                <c:pt idx="129">
                  <c:v>41913</c:v>
                </c:pt>
                <c:pt idx="130">
                  <c:v>41944</c:v>
                </c:pt>
                <c:pt idx="131">
                  <c:v>41974</c:v>
                </c:pt>
                <c:pt idx="132">
                  <c:v>42005</c:v>
                </c:pt>
                <c:pt idx="133">
                  <c:v>42036</c:v>
                </c:pt>
                <c:pt idx="134">
                  <c:v>42064</c:v>
                </c:pt>
                <c:pt idx="135">
                  <c:v>42095</c:v>
                </c:pt>
                <c:pt idx="136">
                  <c:v>42125</c:v>
                </c:pt>
                <c:pt idx="137">
                  <c:v>42156</c:v>
                </c:pt>
                <c:pt idx="138">
                  <c:v>42186</c:v>
                </c:pt>
                <c:pt idx="139">
                  <c:v>42217</c:v>
                </c:pt>
                <c:pt idx="140">
                  <c:v>42248</c:v>
                </c:pt>
                <c:pt idx="141">
                  <c:v>42278</c:v>
                </c:pt>
                <c:pt idx="142">
                  <c:v>42309</c:v>
                </c:pt>
                <c:pt idx="143">
                  <c:v>42339</c:v>
                </c:pt>
                <c:pt idx="144">
                  <c:v>42370</c:v>
                </c:pt>
                <c:pt idx="145">
                  <c:v>42401</c:v>
                </c:pt>
                <c:pt idx="146">
                  <c:v>42430</c:v>
                </c:pt>
                <c:pt idx="147">
                  <c:v>42461</c:v>
                </c:pt>
                <c:pt idx="148">
                  <c:v>42491</c:v>
                </c:pt>
                <c:pt idx="149">
                  <c:v>42522</c:v>
                </c:pt>
                <c:pt idx="150">
                  <c:v>42552</c:v>
                </c:pt>
                <c:pt idx="151">
                  <c:v>42583</c:v>
                </c:pt>
                <c:pt idx="152">
                  <c:v>42614</c:v>
                </c:pt>
                <c:pt idx="153">
                  <c:v>42644</c:v>
                </c:pt>
                <c:pt idx="154">
                  <c:v>42675</c:v>
                </c:pt>
                <c:pt idx="155">
                  <c:v>42705</c:v>
                </c:pt>
              </c:numCache>
            </c:numRef>
          </c:cat>
          <c:val>
            <c:numRef>
              <c:f>Sheet1!$D$2:$D$157</c:f>
              <c:numCache>
                <c:formatCode>General</c:formatCode>
                <c:ptCount val="156"/>
                <c:pt idx="0">
                  <c:v>100</c:v>
                </c:pt>
                <c:pt idx="1">
                  <c:v>107.54847863786848</c:v>
                </c:pt>
                <c:pt idx="2">
                  <c:v>108.44080088286302</c:v>
                </c:pt>
                <c:pt idx="3">
                  <c:v>117.20636922591841</c:v>
                </c:pt>
                <c:pt idx="4">
                  <c:v>122.83146775973516</c:v>
                </c:pt>
                <c:pt idx="5">
                  <c:v>117.90004729623209</c:v>
                </c:pt>
                <c:pt idx="6">
                  <c:v>118.14598770297962</c:v>
                </c:pt>
                <c:pt idx="7">
                  <c:v>124.39854958221662</c:v>
                </c:pt>
                <c:pt idx="8">
                  <c:v>117.23474696515846</c:v>
                </c:pt>
                <c:pt idx="9">
                  <c:v>102.98281570234906</c:v>
                </c:pt>
                <c:pt idx="10">
                  <c:v>100.9238530663724</c:v>
                </c:pt>
                <c:pt idx="11">
                  <c:v>106.89579063534606</c:v>
                </c:pt>
                <c:pt idx="12">
                  <c:v>109.73356455935676</c:v>
                </c:pt>
                <c:pt idx="13">
                  <c:v>117.46176887907932</c:v>
                </c:pt>
                <c:pt idx="14">
                  <c:v>118.30679489200689</c:v>
                </c:pt>
                <c:pt idx="15">
                  <c:v>113.37537442850383</c:v>
                </c:pt>
                <c:pt idx="16">
                  <c:v>108.26107520100902</c:v>
                </c:pt>
                <c:pt idx="17">
                  <c:v>108.22008513321775</c:v>
                </c:pt>
                <c:pt idx="18">
                  <c:v>105.3633927163802</c:v>
                </c:pt>
                <c:pt idx="19">
                  <c:v>99.177045562036866</c:v>
                </c:pt>
                <c:pt idx="20">
                  <c:v>105.921488254769</c:v>
                </c:pt>
                <c:pt idx="21">
                  <c:v>101.22970203373794</c:v>
                </c:pt>
                <c:pt idx="22">
                  <c:v>104.64764307110207</c:v>
                </c:pt>
                <c:pt idx="23">
                  <c:v>106.82957591045243</c:v>
                </c:pt>
                <c:pt idx="24">
                  <c:v>110.52814125807977</c:v>
                </c:pt>
                <c:pt idx="25">
                  <c:v>108.85070156077568</c:v>
                </c:pt>
                <c:pt idx="26">
                  <c:v>106.94308686741292</c:v>
                </c:pt>
                <c:pt idx="27">
                  <c:v>108.02459404067477</c:v>
                </c:pt>
                <c:pt idx="28">
                  <c:v>106.95885227810184</c:v>
                </c:pt>
                <c:pt idx="29">
                  <c:v>104.32918177518525</c:v>
                </c:pt>
                <c:pt idx="30">
                  <c:v>103.48100268011984</c:v>
                </c:pt>
                <c:pt idx="31">
                  <c:v>99.823427400283748</c:v>
                </c:pt>
                <c:pt idx="32">
                  <c:v>99.845498975248333</c:v>
                </c:pt>
                <c:pt idx="33">
                  <c:v>93.201954910925437</c:v>
                </c:pt>
                <c:pt idx="34">
                  <c:v>93.930316884754816</c:v>
                </c:pt>
                <c:pt idx="35">
                  <c:v>96.455935677124373</c:v>
                </c:pt>
                <c:pt idx="36">
                  <c:v>98.618950023648111</c:v>
                </c:pt>
                <c:pt idx="37">
                  <c:v>97.685637710862324</c:v>
                </c:pt>
                <c:pt idx="38">
                  <c:v>94.810026801198177</c:v>
                </c:pt>
                <c:pt idx="39">
                  <c:v>94.614535708655211</c:v>
                </c:pt>
                <c:pt idx="40">
                  <c:v>95.551001103578727</c:v>
                </c:pt>
                <c:pt idx="41">
                  <c:v>101.30222292290713</c:v>
                </c:pt>
                <c:pt idx="42">
                  <c:v>100.78827053444741</c:v>
                </c:pt>
                <c:pt idx="43">
                  <c:v>99.463976036575758</c:v>
                </c:pt>
                <c:pt idx="44">
                  <c:v>94.838404540438248</c:v>
                </c:pt>
                <c:pt idx="45">
                  <c:v>91.893425823742717</c:v>
                </c:pt>
                <c:pt idx="46">
                  <c:v>94.460034683903544</c:v>
                </c:pt>
                <c:pt idx="47">
                  <c:v>93.410058332019517</c:v>
                </c:pt>
                <c:pt idx="48">
                  <c:v>90.14977140154501</c:v>
                </c:pt>
                <c:pt idx="49">
                  <c:v>90.332650165536819</c:v>
                </c:pt>
                <c:pt idx="50">
                  <c:v>89.421409427715631</c:v>
                </c:pt>
                <c:pt idx="51">
                  <c:v>93.719060381522965</c:v>
                </c:pt>
                <c:pt idx="52">
                  <c:v>97.698250039413509</c:v>
                </c:pt>
                <c:pt idx="53">
                  <c:v>100.29954280309001</c:v>
                </c:pt>
                <c:pt idx="54">
                  <c:v>104.24089547532721</c:v>
                </c:pt>
                <c:pt idx="55">
                  <c:v>107.66829575910455</c:v>
                </c:pt>
                <c:pt idx="56">
                  <c:v>102.6044458458143</c:v>
                </c:pt>
                <c:pt idx="57">
                  <c:v>92.120447737663525</c:v>
                </c:pt>
                <c:pt idx="58">
                  <c:v>88.175941983288624</c:v>
                </c:pt>
                <c:pt idx="59">
                  <c:v>81.806716064953477</c:v>
                </c:pt>
                <c:pt idx="60">
                  <c:v>78.104997635188383</c:v>
                </c:pt>
                <c:pt idx="61">
                  <c:v>76.761784644489978</c:v>
                </c:pt>
                <c:pt idx="62">
                  <c:v>74.106889484471068</c:v>
                </c:pt>
                <c:pt idx="63">
                  <c:v>74.671291187135409</c:v>
                </c:pt>
                <c:pt idx="64">
                  <c:v>73.649692574491539</c:v>
                </c:pt>
                <c:pt idx="65">
                  <c:v>76.118555888380882</c:v>
                </c:pt>
                <c:pt idx="66">
                  <c:v>75.727573703294951</c:v>
                </c:pt>
                <c:pt idx="67">
                  <c:v>78.792369541226563</c:v>
                </c:pt>
                <c:pt idx="68">
                  <c:v>78.303641809869148</c:v>
                </c:pt>
                <c:pt idx="69">
                  <c:v>80.028377739240085</c:v>
                </c:pt>
                <c:pt idx="70">
                  <c:v>85.177360870250638</c:v>
                </c:pt>
                <c:pt idx="71">
                  <c:v>88.128645751221768</c:v>
                </c:pt>
                <c:pt idx="72">
                  <c:v>92.032161437805456</c:v>
                </c:pt>
                <c:pt idx="73">
                  <c:v>101.21708970518682</c:v>
                </c:pt>
                <c:pt idx="74">
                  <c:v>102.09049345735457</c:v>
                </c:pt>
                <c:pt idx="75">
                  <c:v>108.75926217877975</c:v>
                </c:pt>
                <c:pt idx="76">
                  <c:v>105.0449314204635</c:v>
                </c:pt>
                <c:pt idx="77">
                  <c:v>95.945136370802473</c:v>
                </c:pt>
                <c:pt idx="78">
                  <c:v>98.413999684691831</c:v>
                </c:pt>
                <c:pt idx="79">
                  <c:v>98.751379473435279</c:v>
                </c:pt>
                <c:pt idx="80">
                  <c:v>100.81980135582531</c:v>
                </c:pt>
                <c:pt idx="81">
                  <c:v>102.82831467759735</c:v>
                </c:pt>
                <c:pt idx="82">
                  <c:v>106.76966734983446</c:v>
                </c:pt>
                <c:pt idx="83">
                  <c:v>108.9894371748384</c:v>
                </c:pt>
                <c:pt idx="84">
                  <c:v>111.5245152136213</c:v>
                </c:pt>
                <c:pt idx="85">
                  <c:v>108.83808923222446</c:v>
                </c:pt>
                <c:pt idx="86">
                  <c:v>110.55021283304428</c:v>
                </c:pt>
                <c:pt idx="87">
                  <c:v>106.3503074255084</c:v>
                </c:pt>
                <c:pt idx="88">
                  <c:v>101.38735614062746</c:v>
                </c:pt>
                <c:pt idx="89">
                  <c:v>103.31388932681698</c:v>
                </c:pt>
                <c:pt idx="90">
                  <c:v>106.28093961847706</c:v>
                </c:pt>
                <c:pt idx="91">
                  <c:v>101.36528456566293</c:v>
                </c:pt>
                <c:pt idx="92">
                  <c:v>103.50307425508433</c:v>
                </c:pt>
                <c:pt idx="93">
                  <c:v>99.908560618004103</c:v>
                </c:pt>
                <c:pt idx="94">
                  <c:v>97.685637710862324</c:v>
                </c:pt>
                <c:pt idx="95">
                  <c:v>99.221188711965951</c:v>
                </c:pt>
                <c:pt idx="96">
                  <c:v>99.199117137001394</c:v>
                </c:pt>
                <c:pt idx="97">
                  <c:v>101.06258868043511</c:v>
                </c:pt>
                <c:pt idx="98">
                  <c:v>103.51883966577334</c:v>
                </c:pt>
                <c:pt idx="99">
                  <c:v>104.65394923537762</c:v>
                </c:pt>
                <c:pt idx="100">
                  <c:v>109.09979504966105</c:v>
                </c:pt>
                <c:pt idx="101">
                  <c:v>107.75027589468705</c:v>
                </c:pt>
                <c:pt idx="102">
                  <c:v>106.40390982185086</c:v>
                </c:pt>
                <c:pt idx="103">
                  <c:v>107.47595774869933</c:v>
                </c:pt>
                <c:pt idx="104">
                  <c:v>104.23143622891379</c:v>
                </c:pt>
                <c:pt idx="105">
                  <c:v>105.68816017657257</c:v>
                </c:pt>
                <c:pt idx="106">
                  <c:v>112.31909191234431</c:v>
                </c:pt>
                <c:pt idx="107">
                  <c:v>117.39870723632345</c:v>
                </c:pt>
                <c:pt idx="108">
                  <c:v>119.03515686583637</c:v>
                </c:pt>
                <c:pt idx="109">
                  <c:v>120.65584108466025</c:v>
                </c:pt>
                <c:pt idx="110">
                  <c:v>123.84676020810342</c:v>
                </c:pt>
                <c:pt idx="111">
                  <c:v>120.16080718902728</c:v>
                </c:pt>
                <c:pt idx="112">
                  <c:v>111.81144568816023</c:v>
                </c:pt>
                <c:pt idx="113">
                  <c:v>107.18902727416048</c:v>
                </c:pt>
                <c:pt idx="114">
                  <c:v>110.42724262967054</c:v>
                </c:pt>
                <c:pt idx="115">
                  <c:v>112.76998265804826</c:v>
                </c:pt>
                <c:pt idx="116">
                  <c:v>116.30143465237272</c:v>
                </c:pt>
                <c:pt idx="117">
                  <c:v>119.51757843291819</c:v>
                </c:pt>
                <c:pt idx="118">
                  <c:v>123.26028693047455</c:v>
                </c:pt>
                <c:pt idx="119">
                  <c:v>121.04051710547061</c:v>
                </c:pt>
                <c:pt idx="120">
                  <c:v>122.91975405959326</c:v>
                </c:pt>
                <c:pt idx="121">
                  <c:v>121.91392085763836</c:v>
                </c:pt>
                <c:pt idx="122">
                  <c:v>121.9801355825319</c:v>
                </c:pt>
                <c:pt idx="123">
                  <c:v>118.73246098060856</c:v>
                </c:pt>
                <c:pt idx="124">
                  <c:v>119.4576698723002</c:v>
                </c:pt>
                <c:pt idx="125">
                  <c:v>116.58521204477377</c:v>
                </c:pt>
                <c:pt idx="126">
                  <c:v>120.91754690209682</c:v>
                </c:pt>
                <c:pt idx="127">
                  <c:v>122.81254926690842</c:v>
                </c:pt>
                <c:pt idx="128">
                  <c:v>121.27069210152922</c:v>
                </c:pt>
                <c:pt idx="129">
                  <c:v>119.97477534289766</c:v>
                </c:pt>
                <c:pt idx="130">
                  <c:v>117.71401545010251</c:v>
                </c:pt>
                <c:pt idx="131">
                  <c:v>118.28472331704242</c:v>
                </c:pt>
                <c:pt idx="132">
                  <c:v>115.75595144253508</c:v>
                </c:pt>
                <c:pt idx="133">
                  <c:v>113.30915970361029</c:v>
                </c:pt>
                <c:pt idx="134">
                  <c:v>107.45073309159703</c:v>
                </c:pt>
                <c:pt idx="135">
                  <c:v>102.83462084187298</c:v>
                </c:pt>
                <c:pt idx="136">
                  <c:v>102.58868043512534</c:v>
                </c:pt>
                <c:pt idx="137">
                  <c:v>108.21693205107994</c:v>
                </c:pt>
                <c:pt idx="138">
                  <c:v>108.31783067948918</c:v>
                </c:pt>
                <c:pt idx="139">
                  <c:v>102.78732460980613</c:v>
                </c:pt>
                <c:pt idx="140">
                  <c:v>98.682011666403866</c:v>
                </c:pt>
                <c:pt idx="141">
                  <c:v>101.49771401545011</c:v>
                </c:pt>
                <c:pt idx="142">
                  <c:v>100.37836985653472</c:v>
                </c:pt>
                <c:pt idx="143">
                  <c:v>101.57969415103265</c:v>
                </c:pt>
                <c:pt idx="144">
                  <c:v>100.13558253192491</c:v>
                </c:pt>
                <c:pt idx="145">
                  <c:v>101.22339586946241</c:v>
                </c:pt>
                <c:pt idx="146">
                  <c:v>107.23632350622736</c:v>
                </c:pt>
                <c:pt idx="147">
                  <c:v>107.65568343055335</c:v>
                </c:pt>
                <c:pt idx="148">
                  <c:v>111.60964843134164</c:v>
                </c:pt>
                <c:pt idx="149">
                  <c:v>112.74160491880818</c:v>
                </c:pt>
                <c:pt idx="150">
                  <c:v>114.14472647012455</c:v>
                </c:pt>
                <c:pt idx="151">
                  <c:v>114.20148194860478</c:v>
                </c:pt>
                <c:pt idx="152">
                  <c:v>112.77628882232381</c:v>
                </c:pt>
              </c:numCache>
            </c:numRef>
          </c:val>
          <c:smooth val="0"/>
        </c:ser>
        <c:ser>
          <c:idx val="4"/>
          <c:order val="3"/>
          <c:tx>
            <c:strRef>
              <c:f>Sheet1!$E$1</c:f>
              <c:strCache>
                <c:ptCount val="1"/>
                <c:pt idx="0">
                  <c:v>AG</c:v>
                </c:pt>
              </c:strCache>
            </c:strRef>
          </c:tx>
          <c:spPr>
            <a:ln w="25916">
              <a:solidFill>
                <a:srgbClr val="800080"/>
              </a:solidFill>
              <a:prstDash val="solid"/>
            </a:ln>
          </c:spPr>
          <c:marker>
            <c:symbol val="none"/>
          </c:marker>
          <c:cat>
            <c:numRef>
              <c:f>Sheet1!$A$2:$A$157</c:f>
              <c:numCache>
                <c:formatCode>m/d/yyyy</c:formatCode>
                <c:ptCount val="156"/>
                <c:pt idx="0">
                  <c:v>37987</c:v>
                </c:pt>
                <c:pt idx="1">
                  <c:v>38018</c:v>
                </c:pt>
                <c:pt idx="2">
                  <c:v>38047</c:v>
                </c:pt>
                <c:pt idx="3">
                  <c:v>38078</c:v>
                </c:pt>
                <c:pt idx="4">
                  <c:v>38108</c:v>
                </c:pt>
                <c:pt idx="5">
                  <c:v>38139</c:v>
                </c:pt>
                <c:pt idx="6">
                  <c:v>38169</c:v>
                </c:pt>
                <c:pt idx="7">
                  <c:v>38200</c:v>
                </c:pt>
                <c:pt idx="8">
                  <c:v>38231</c:v>
                </c:pt>
                <c:pt idx="9">
                  <c:v>38261</c:v>
                </c:pt>
                <c:pt idx="10">
                  <c:v>38292</c:v>
                </c:pt>
                <c:pt idx="11">
                  <c:v>38322</c:v>
                </c:pt>
                <c:pt idx="12">
                  <c:v>38353</c:v>
                </c:pt>
                <c:pt idx="13">
                  <c:v>38384</c:v>
                </c:pt>
                <c:pt idx="14">
                  <c:v>38412</c:v>
                </c:pt>
                <c:pt idx="15">
                  <c:v>38443</c:v>
                </c:pt>
                <c:pt idx="16">
                  <c:v>38473</c:v>
                </c:pt>
                <c:pt idx="17">
                  <c:v>38504</c:v>
                </c:pt>
                <c:pt idx="18">
                  <c:v>38534</c:v>
                </c:pt>
                <c:pt idx="19">
                  <c:v>38565</c:v>
                </c:pt>
                <c:pt idx="20">
                  <c:v>38596</c:v>
                </c:pt>
                <c:pt idx="21">
                  <c:v>38626</c:v>
                </c:pt>
                <c:pt idx="22">
                  <c:v>38657</c:v>
                </c:pt>
                <c:pt idx="23">
                  <c:v>38687</c:v>
                </c:pt>
                <c:pt idx="24">
                  <c:v>38718</c:v>
                </c:pt>
                <c:pt idx="25">
                  <c:v>38749</c:v>
                </c:pt>
                <c:pt idx="26">
                  <c:v>38777</c:v>
                </c:pt>
                <c:pt idx="27">
                  <c:v>38808</c:v>
                </c:pt>
                <c:pt idx="28">
                  <c:v>38838</c:v>
                </c:pt>
                <c:pt idx="29">
                  <c:v>38869</c:v>
                </c:pt>
                <c:pt idx="30">
                  <c:v>38899</c:v>
                </c:pt>
                <c:pt idx="31">
                  <c:v>38930</c:v>
                </c:pt>
                <c:pt idx="32">
                  <c:v>38961</c:v>
                </c:pt>
                <c:pt idx="33">
                  <c:v>38991</c:v>
                </c:pt>
                <c:pt idx="34">
                  <c:v>39022</c:v>
                </c:pt>
                <c:pt idx="35">
                  <c:v>39052</c:v>
                </c:pt>
                <c:pt idx="36">
                  <c:v>39083</c:v>
                </c:pt>
                <c:pt idx="37">
                  <c:v>39114</c:v>
                </c:pt>
                <c:pt idx="38">
                  <c:v>39142</c:v>
                </c:pt>
                <c:pt idx="39">
                  <c:v>39173</c:v>
                </c:pt>
                <c:pt idx="40">
                  <c:v>39203</c:v>
                </c:pt>
                <c:pt idx="41">
                  <c:v>39234</c:v>
                </c:pt>
                <c:pt idx="42">
                  <c:v>39264</c:v>
                </c:pt>
                <c:pt idx="43">
                  <c:v>39295</c:v>
                </c:pt>
                <c:pt idx="44">
                  <c:v>39326</c:v>
                </c:pt>
                <c:pt idx="45">
                  <c:v>39356</c:v>
                </c:pt>
                <c:pt idx="46">
                  <c:v>39387</c:v>
                </c:pt>
                <c:pt idx="47">
                  <c:v>39417</c:v>
                </c:pt>
                <c:pt idx="48">
                  <c:v>39448</c:v>
                </c:pt>
                <c:pt idx="49">
                  <c:v>39479</c:v>
                </c:pt>
                <c:pt idx="50">
                  <c:v>39508</c:v>
                </c:pt>
                <c:pt idx="51">
                  <c:v>39539</c:v>
                </c:pt>
                <c:pt idx="52">
                  <c:v>39569</c:v>
                </c:pt>
                <c:pt idx="53">
                  <c:v>39600</c:v>
                </c:pt>
                <c:pt idx="54">
                  <c:v>39630</c:v>
                </c:pt>
                <c:pt idx="55">
                  <c:v>39661</c:v>
                </c:pt>
                <c:pt idx="56">
                  <c:v>39692</c:v>
                </c:pt>
                <c:pt idx="57">
                  <c:v>39722</c:v>
                </c:pt>
                <c:pt idx="58">
                  <c:v>39753</c:v>
                </c:pt>
                <c:pt idx="59">
                  <c:v>39783</c:v>
                </c:pt>
                <c:pt idx="60">
                  <c:v>39814</c:v>
                </c:pt>
                <c:pt idx="61">
                  <c:v>39845</c:v>
                </c:pt>
                <c:pt idx="62">
                  <c:v>39873</c:v>
                </c:pt>
                <c:pt idx="63">
                  <c:v>39904</c:v>
                </c:pt>
                <c:pt idx="64">
                  <c:v>39934</c:v>
                </c:pt>
                <c:pt idx="65">
                  <c:v>39965</c:v>
                </c:pt>
                <c:pt idx="66">
                  <c:v>39995</c:v>
                </c:pt>
                <c:pt idx="67">
                  <c:v>40026</c:v>
                </c:pt>
                <c:pt idx="68">
                  <c:v>40057</c:v>
                </c:pt>
                <c:pt idx="69">
                  <c:v>40087</c:v>
                </c:pt>
                <c:pt idx="70">
                  <c:v>40118</c:v>
                </c:pt>
                <c:pt idx="71">
                  <c:v>40148</c:v>
                </c:pt>
                <c:pt idx="72">
                  <c:v>40179</c:v>
                </c:pt>
                <c:pt idx="73">
                  <c:v>40210</c:v>
                </c:pt>
                <c:pt idx="74">
                  <c:v>40238</c:v>
                </c:pt>
                <c:pt idx="75">
                  <c:v>40269</c:v>
                </c:pt>
                <c:pt idx="76">
                  <c:v>40299</c:v>
                </c:pt>
                <c:pt idx="77">
                  <c:v>40330</c:v>
                </c:pt>
                <c:pt idx="78">
                  <c:v>40360</c:v>
                </c:pt>
                <c:pt idx="79">
                  <c:v>40391</c:v>
                </c:pt>
                <c:pt idx="80">
                  <c:v>40422</c:v>
                </c:pt>
                <c:pt idx="81">
                  <c:v>40452</c:v>
                </c:pt>
                <c:pt idx="82">
                  <c:v>40483</c:v>
                </c:pt>
                <c:pt idx="83">
                  <c:v>40513</c:v>
                </c:pt>
                <c:pt idx="84">
                  <c:v>40544</c:v>
                </c:pt>
                <c:pt idx="85">
                  <c:v>40575</c:v>
                </c:pt>
                <c:pt idx="86">
                  <c:v>40603</c:v>
                </c:pt>
                <c:pt idx="87">
                  <c:v>40634</c:v>
                </c:pt>
                <c:pt idx="88">
                  <c:v>40664</c:v>
                </c:pt>
                <c:pt idx="89">
                  <c:v>40695</c:v>
                </c:pt>
                <c:pt idx="90">
                  <c:v>40725</c:v>
                </c:pt>
                <c:pt idx="91">
                  <c:v>40756</c:v>
                </c:pt>
                <c:pt idx="92">
                  <c:v>40787</c:v>
                </c:pt>
                <c:pt idx="93">
                  <c:v>40817</c:v>
                </c:pt>
                <c:pt idx="94">
                  <c:v>40848</c:v>
                </c:pt>
                <c:pt idx="95">
                  <c:v>40878</c:v>
                </c:pt>
                <c:pt idx="96">
                  <c:v>40909</c:v>
                </c:pt>
                <c:pt idx="97">
                  <c:v>40940</c:v>
                </c:pt>
                <c:pt idx="98">
                  <c:v>40969</c:v>
                </c:pt>
                <c:pt idx="99">
                  <c:v>41000</c:v>
                </c:pt>
                <c:pt idx="100">
                  <c:v>41030</c:v>
                </c:pt>
                <c:pt idx="101">
                  <c:v>41061</c:v>
                </c:pt>
                <c:pt idx="102">
                  <c:v>41091</c:v>
                </c:pt>
                <c:pt idx="103">
                  <c:v>41122</c:v>
                </c:pt>
                <c:pt idx="104">
                  <c:v>41153</c:v>
                </c:pt>
                <c:pt idx="105">
                  <c:v>41183</c:v>
                </c:pt>
                <c:pt idx="106">
                  <c:v>41214</c:v>
                </c:pt>
                <c:pt idx="107">
                  <c:v>41244</c:v>
                </c:pt>
                <c:pt idx="108">
                  <c:v>41275</c:v>
                </c:pt>
                <c:pt idx="109">
                  <c:v>41306</c:v>
                </c:pt>
                <c:pt idx="110">
                  <c:v>41334</c:v>
                </c:pt>
                <c:pt idx="111">
                  <c:v>41365</c:v>
                </c:pt>
                <c:pt idx="112">
                  <c:v>41395</c:v>
                </c:pt>
                <c:pt idx="113">
                  <c:v>41426</c:v>
                </c:pt>
                <c:pt idx="114">
                  <c:v>41456</c:v>
                </c:pt>
                <c:pt idx="115">
                  <c:v>41487</c:v>
                </c:pt>
                <c:pt idx="116">
                  <c:v>41518</c:v>
                </c:pt>
                <c:pt idx="117">
                  <c:v>41548</c:v>
                </c:pt>
                <c:pt idx="118">
                  <c:v>41579</c:v>
                </c:pt>
                <c:pt idx="119">
                  <c:v>41609</c:v>
                </c:pt>
                <c:pt idx="120">
                  <c:v>41640</c:v>
                </c:pt>
                <c:pt idx="121">
                  <c:v>41671</c:v>
                </c:pt>
                <c:pt idx="122">
                  <c:v>41699</c:v>
                </c:pt>
                <c:pt idx="123">
                  <c:v>41730</c:v>
                </c:pt>
                <c:pt idx="124">
                  <c:v>41760</c:v>
                </c:pt>
                <c:pt idx="125">
                  <c:v>41791</c:v>
                </c:pt>
                <c:pt idx="126">
                  <c:v>41821</c:v>
                </c:pt>
                <c:pt idx="127">
                  <c:v>41852</c:v>
                </c:pt>
                <c:pt idx="128">
                  <c:v>41883</c:v>
                </c:pt>
                <c:pt idx="129">
                  <c:v>41913</c:v>
                </c:pt>
                <c:pt idx="130">
                  <c:v>41944</c:v>
                </c:pt>
                <c:pt idx="131">
                  <c:v>41974</c:v>
                </c:pt>
                <c:pt idx="132">
                  <c:v>42005</c:v>
                </c:pt>
                <c:pt idx="133">
                  <c:v>42036</c:v>
                </c:pt>
                <c:pt idx="134">
                  <c:v>42064</c:v>
                </c:pt>
                <c:pt idx="135">
                  <c:v>42095</c:v>
                </c:pt>
                <c:pt idx="136">
                  <c:v>42125</c:v>
                </c:pt>
                <c:pt idx="137">
                  <c:v>42156</c:v>
                </c:pt>
                <c:pt idx="138">
                  <c:v>42186</c:v>
                </c:pt>
                <c:pt idx="139">
                  <c:v>42217</c:v>
                </c:pt>
                <c:pt idx="140">
                  <c:v>42248</c:v>
                </c:pt>
                <c:pt idx="141">
                  <c:v>42278</c:v>
                </c:pt>
                <c:pt idx="142">
                  <c:v>42309</c:v>
                </c:pt>
                <c:pt idx="143">
                  <c:v>42339</c:v>
                </c:pt>
                <c:pt idx="144">
                  <c:v>42370</c:v>
                </c:pt>
                <c:pt idx="145">
                  <c:v>42401</c:v>
                </c:pt>
                <c:pt idx="146">
                  <c:v>42430</c:v>
                </c:pt>
                <c:pt idx="147">
                  <c:v>42461</c:v>
                </c:pt>
                <c:pt idx="148">
                  <c:v>42491</c:v>
                </c:pt>
                <c:pt idx="149">
                  <c:v>42522</c:v>
                </c:pt>
                <c:pt idx="150">
                  <c:v>42552</c:v>
                </c:pt>
                <c:pt idx="151">
                  <c:v>42583</c:v>
                </c:pt>
                <c:pt idx="152">
                  <c:v>42614</c:v>
                </c:pt>
                <c:pt idx="153">
                  <c:v>42644</c:v>
                </c:pt>
                <c:pt idx="154">
                  <c:v>42675</c:v>
                </c:pt>
                <c:pt idx="155">
                  <c:v>42705</c:v>
                </c:pt>
              </c:numCache>
            </c:numRef>
          </c:cat>
          <c:val>
            <c:numRef>
              <c:f>Sheet1!$E$2:$E$157</c:f>
              <c:numCache>
                <c:formatCode>General</c:formatCode>
                <c:ptCount val="156"/>
                <c:pt idx="0">
                  <c:v>100</c:v>
                </c:pt>
                <c:pt idx="1">
                  <c:v>104.41821847942118</c:v>
                </c:pt>
                <c:pt idx="2">
                  <c:v>112.53113509666706</c:v>
                </c:pt>
                <c:pt idx="3">
                  <c:v>113.58676313604555</c:v>
                </c:pt>
                <c:pt idx="4">
                  <c:v>117.90416320721154</c:v>
                </c:pt>
                <c:pt idx="5">
                  <c:v>118.55058711896567</c:v>
                </c:pt>
                <c:pt idx="6">
                  <c:v>115.44300794686276</c:v>
                </c:pt>
                <c:pt idx="7">
                  <c:v>111.19084331633258</c:v>
                </c:pt>
                <c:pt idx="8">
                  <c:v>111.20863480014233</c:v>
                </c:pt>
                <c:pt idx="9">
                  <c:v>109.26343257027635</c:v>
                </c:pt>
                <c:pt idx="10">
                  <c:v>113.58676313604555</c:v>
                </c:pt>
                <c:pt idx="11">
                  <c:v>108.25524848772388</c:v>
                </c:pt>
                <c:pt idx="12">
                  <c:v>107.6147550705729</c:v>
                </c:pt>
                <c:pt idx="13">
                  <c:v>106.86751275056338</c:v>
                </c:pt>
                <c:pt idx="14">
                  <c:v>110.61558533981734</c:v>
                </c:pt>
                <c:pt idx="15">
                  <c:v>110.93583204839284</c:v>
                </c:pt>
                <c:pt idx="16">
                  <c:v>112.4718301506345</c:v>
                </c:pt>
                <c:pt idx="17">
                  <c:v>112.1871664096786</c:v>
                </c:pt>
                <c:pt idx="18">
                  <c:v>110.14114577155733</c:v>
                </c:pt>
                <c:pt idx="19">
                  <c:v>110.59186336140436</c:v>
                </c:pt>
                <c:pt idx="20">
                  <c:v>109.97509192266632</c:v>
                </c:pt>
                <c:pt idx="21">
                  <c:v>110.45546198552958</c:v>
                </c:pt>
                <c:pt idx="22">
                  <c:v>110.03439686869885</c:v>
                </c:pt>
                <c:pt idx="23">
                  <c:v>110.15300676076382</c:v>
                </c:pt>
                <c:pt idx="24">
                  <c:v>109.55402680583559</c:v>
                </c:pt>
                <c:pt idx="25">
                  <c:v>110.02846637409557</c:v>
                </c:pt>
                <c:pt idx="26">
                  <c:v>111.30352271379429</c:v>
                </c:pt>
                <c:pt idx="27">
                  <c:v>111.90250266872259</c:v>
                </c:pt>
                <c:pt idx="28">
                  <c:v>116.83074368402326</c:v>
                </c:pt>
                <c:pt idx="29">
                  <c:v>119.90867038310995</c:v>
                </c:pt>
                <c:pt idx="30">
                  <c:v>121.4268770015419</c:v>
                </c:pt>
                <c:pt idx="31">
                  <c:v>115.72174119321548</c:v>
                </c:pt>
                <c:pt idx="32">
                  <c:v>116.40967856719249</c:v>
                </c:pt>
                <c:pt idx="33">
                  <c:v>117.61356897165223</c:v>
                </c:pt>
                <c:pt idx="34">
                  <c:v>118.56244810817221</c:v>
                </c:pt>
                <c:pt idx="35">
                  <c:v>117.42379314434827</c:v>
                </c:pt>
                <c:pt idx="36">
                  <c:v>115.98268295575851</c:v>
                </c:pt>
                <c:pt idx="37">
                  <c:v>122.20377179456764</c:v>
                </c:pt>
                <c:pt idx="38">
                  <c:v>124.00664215395558</c:v>
                </c:pt>
                <c:pt idx="39">
                  <c:v>126.10010674890286</c:v>
                </c:pt>
                <c:pt idx="40">
                  <c:v>131.69849365437076</c:v>
                </c:pt>
                <c:pt idx="41">
                  <c:v>133.27600521883519</c:v>
                </c:pt>
                <c:pt idx="42">
                  <c:v>133.97580358201873</c:v>
                </c:pt>
                <c:pt idx="43">
                  <c:v>134.84165579409313</c:v>
                </c:pt>
                <c:pt idx="44">
                  <c:v>141.00937018147314</c:v>
                </c:pt>
                <c:pt idx="45">
                  <c:v>142.28442652117181</c:v>
                </c:pt>
                <c:pt idx="46">
                  <c:v>141.94638832878661</c:v>
                </c:pt>
                <c:pt idx="47">
                  <c:v>149.94662554857075</c:v>
                </c:pt>
                <c:pt idx="48">
                  <c:v>159.1626141620211</c:v>
                </c:pt>
                <c:pt idx="49">
                  <c:v>191.47787925512986</c:v>
                </c:pt>
                <c:pt idx="50">
                  <c:v>179.70584746767881</c:v>
                </c:pt>
                <c:pt idx="51">
                  <c:v>171.66409678567194</c:v>
                </c:pt>
                <c:pt idx="52">
                  <c:v>173.63302099395082</c:v>
                </c:pt>
                <c:pt idx="53">
                  <c:v>176.53896334954337</c:v>
                </c:pt>
                <c:pt idx="54">
                  <c:v>169.21480251452965</c:v>
                </c:pt>
                <c:pt idx="55">
                  <c:v>161.23828727315851</c:v>
                </c:pt>
                <c:pt idx="56">
                  <c:v>145.86051476693152</c:v>
                </c:pt>
                <c:pt idx="57">
                  <c:v>123.46103665045665</c:v>
                </c:pt>
                <c:pt idx="58">
                  <c:v>120.91685446566247</c:v>
                </c:pt>
                <c:pt idx="59">
                  <c:v>115.91744751512276</c:v>
                </c:pt>
                <c:pt idx="60">
                  <c:v>123.31277428537543</c:v>
                </c:pt>
                <c:pt idx="61">
                  <c:v>121.9250385482149</c:v>
                </c:pt>
                <c:pt idx="62">
                  <c:v>121.83608112916615</c:v>
                </c:pt>
                <c:pt idx="63">
                  <c:v>125.37065591270309</c:v>
                </c:pt>
                <c:pt idx="64">
                  <c:v>131.90013047088127</c:v>
                </c:pt>
                <c:pt idx="65">
                  <c:v>129.83631834895041</c:v>
                </c:pt>
                <c:pt idx="66">
                  <c:v>121.87759459138891</c:v>
                </c:pt>
                <c:pt idx="67">
                  <c:v>119.41643933104022</c:v>
                </c:pt>
                <c:pt idx="68">
                  <c:v>113.84177440398528</c:v>
                </c:pt>
                <c:pt idx="69">
                  <c:v>114.72541809986949</c:v>
                </c:pt>
                <c:pt idx="70">
                  <c:v>119.14956707389395</c:v>
                </c:pt>
                <c:pt idx="71">
                  <c:v>118.75222393547622</c:v>
                </c:pt>
                <c:pt idx="72">
                  <c:v>122.56553196536592</c:v>
                </c:pt>
                <c:pt idx="73">
                  <c:v>123.09334598505518</c:v>
                </c:pt>
                <c:pt idx="74">
                  <c:v>127.87332463527459</c:v>
                </c:pt>
                <c:pt idx="75">
                  <c:v>130.82078045308987</c:v>
                </c:pt>
                <c:pt idx="76">
                  <c:v>128.87557822322378</c:v>
                </c:pt>
                <c:pt idx="77">
                  <c:v>128.78662080417502</c:v>
                </c:pt>
                <c:pt idx="78">
                  <c:v>132.92610603724356</c:v>
                </c:pt>
                <c:pt idx="79">
                  <c:v>139.71652235796466</c:v>
                </c:pt>
                <c:pt idx="80">
                  <c:v>143.37563752816985</c:v>
                </c:pt>
                <c:pt idx="81">
                  <c:v>142.72328312181224</c:v>
                </c:pt>
                <c:pt idx="82">
                  <c:v>146.8924208278971</c:v>
                </c:pt>
                <c:pt idx="83">
                  <c:v>159.18633614043426</c:v>
                </c:pt>
                <c:pt idx="84">
                  <c:v>171.36757205550941</c:v>
                </c:pt>
                <c:pt idx="85">
                  <c:v>181.21219309690423</c:v>
                </c:pt>
                <c:pt idx="86">
                  <c:v>183.77416676550811</c:v>
                </c:pt>
                <c:pt idx="87">
                  <c:v>190.01897758273046</c:v>
                </c:pt>
                <c:pt idx="88">
                  <c:v>187.51630886015892</c:v>
                </c:pt>
                <c:pt idx="89">
                  <c:v>186.79871901316568</c:v>
                </c:pt>
                <c:pt idx="90">
                  <c:v>184.05883050646429</c:v>
                </c:pt>
                <c:pt idx="91">
                  <c:v>180.57169967975324</c:v>
                </c:pt>
                <c:pt idx="92">
                  <c:v>172.61297592219185</c:v>
                </c:pt>
                <c:pt idx="93">
                  <c:v>169.29782943897521</c:v>
                </c:pt>
                <c:pt idx="94">
                  <c:v>171.52176491519398</c:v>
                </c:pt>
                <c:pt idx="95">
                  <c:v>170.06286324279444</c:v>
                </c:pt>
                <c:pt idx="96">
                  <c:v>172.69600284663741</c:v>
                </c:pt>
                <c:pt idx="97">
                  <c:v>180.38785434705261</c:v>
                </c:pt>
                <c:pt idx="98">
                  <c:v>186.7275530779267</c:v>
                </c:pt>
                <c:pt idx="99">
                  <c:v>188.16273277191314</c:v>
                </c:pt>
                <c:pt idx="100">
                  <c:v>182.71260823152639</c:v>
                </c:pt>
                <c:pt idx="101">
                  <c:v>182.52876289882573</c:v>
                </c:pt>
                <c:pt idx="102">
                  <c:v>187.91365199857657</c:v>
                </c:pt>
                <c:pt idx="103">
                  <c:v>184.84165579409313</c:v>
                </c:pt>
                <c:pt idx="104">
                  <c:v>180.74961451785069</c:v>
                </c:pt>
                <c:pt idx="105">
                  <c:v>183.51915549756836</c:v>
                </c:pt>
                <c:pt idx="106">
                  <c:v>181.11137468864902</c:v>
                </c:pt>
                <c:pt idx="107">
                  <c:v>180.90973787213858</c:v>
                </c:pt>
                <c:pt idx="108">
                  <c:v>182.34491756612502</c:v>
                </c:pt>
                <c:pt idx="109">
                  <c:v>184.90689123472893</c:v>
                </c:pt>
                <c:pt idx="110">
                  <c:v>180.15063456292253</c:v>
                </c:pt>
                <c:pt idx="111">
                  <c:v>179.49234966196181</c:v>
                </c:pt>
                <c:pt idx="112">
                  <c:v>182.94982801565658</c:v>
                </c:pt>
                <c:pt idx="113">
                  <c:v>183.43019807851979</c:v>
                </c:pt>
                <c:pt idx="114">
                  <c:v>177.36923259399833</c:v>
                </c:pt>
                <c:pt idx="115">
                  <c:v>172.55367097615934</c:v>
                </c:pt>
                <c:pt idx="116">
                  <c:v>163.00557466492694</c:v>
                </c:pt>
                <c:pt idx="117">
                  <c:v>158.71782706677735</c:v>
                </c:pt>
                <c:pt idx="118">
                  <c:v>157.84604436009968</c:v>
                </c:pt>
                <c:pt idx="119">
                  <c:v>153.45154785909156</c:v>
                </c:pt>
                <c:pt idx="120">
                  <c:v>154.94603249911034</c:v>
                </c:pt>
                <c:pt idx="121">
                  <c:v>157.0039141264381</c:v>
                </c:pt>
                <c:pt idx="122">
                  <c:v>173.63895148855414</c:v>
                </c:pt>
                <c:pt idx="123">
                  <c:v>173.46696714505995</c:v>
                </c:pt>
                <c:pt idx="124">
                  <c:v>175.03854821492118</c:v>
                </c:pt>
                <c:pt idx="125">
                  <c:v>177.92076859210059</c:v>
                </c:pt>
                <c:pt idx="126">
                  <c:v>178.02751749495906</c:v>
                </c:pt>
                <c:pt idx="127">
                  <c:v>171.5870003558297</c:v>
                </c:pt>
                <c:pt idx="128">
                  <c:v>165.31846756019456</c:v>
                </c:pt>
                <c:pt idx="129">
                  <c:v>166.01826592337792</c:v>
                </c:pt>
                <c:pt idx="130">
                  <c:v>168.58617008658521</c:v>
                </c:pt>
                <c:pt idx="131">
                  <c:v>167.26366979006039</c:v>
                </c:pt>
                <c:pt idx="132">
                  <c:v>157.7926699086704</c:v>
                </c:pt>
                <c:pt idx="133">
                  <c:v>153.65318467560192</c:v>
                </c:pt>
                <c:pt idx="134">
                  <c:v>156.61843197722698</c:v>
                </c:pt>
                <c:pt idx="135">
                  <c:v>154.44194045783431</c:v>
                </c:pt>
                <c:pt idx="136">
                  <c:v>158.17222156327836</c:v>
                </c:pt>
                <c:pt idx="137">
                  <c:v>160.73419523188218</c:v>
                </c:pt>
                <c:pt idx="138">
                  <c:v>157.98244573597447</c:v>
                </c:pt>
                <c:pt idx="139">
                  <c:v>148.10817222156322</c:v>
                </c:pt>
                <c:pt idx="140">
                  <c:v>139.96560313130104</c:v>
                </c:pt>
                <c:pt idx="141">
                  <c:v>137.61119677381092</c:v>
                </c:pt>
                <c:pt idx="142">
                  <c:v>134.24860633376818</c:v>
                </c:pt>
                <c:pt idx="143">
                  <c:v>125.90440042699562</c:v>
                </c:pt>
                <c:pt idx="144">
                  <c:v>125.26390700984462</c:v>
                </c:pt>
                <c:pt idx="145">
                  <c:v>127.22097022891712</c:v>
                </c:pt>
                <c:pt idx="146">
                  <c:v>130.55390819594354</c:v>
                </c:pt>
                <c:pt idx="147">
                  <c:v>131.81710354643582</c:v>
                </c:pt>
                <c:pt idx="148">
                  <c:v>132.71853872612971</c:v>
                </c:pt>
                <c:pt idx="149">
                  <c:v>130.55983869054674</c:v>
                </c:pt>
                <c:pt idx="150">
                  <c:v>122.52401850314317</c:v>
                </c:pt>
                <c:pt idx="151">
                  <c:v>121.48618194757441</c:v>
                </c:pt>
                <c:pt idx="152">
                  <c:v>115.21171865733602</c:v>
                </c:pt>
              </c:numCache>
            </c:numRef>
          </c:val>
          <c:smooth val="0"/>
        </c:ser>
        <c:dLbls>
          <c:showLegendKey val="0"/>
          <c:showVal val="0"/>
          <c:showCatName val="0"/>
          <c:showSerName val="0"/>
          <c:showPercent val="0"/>
          <c:showBubbleSize val="0"/>
        </c:dLbls>
        <c:marker val="1"/>
        <c:smooth val="0"/>
        <c:axId val="21508480"/>
        <c:axId val="21510016"/>
      </c:lineChart>
      <c:dateAx>
        <c:axId val="21508480"/>
        <c:scaling>
          <c:orientation val="minMax"/>
        </c:scaling>
        <c:delete val="0"/>
        <c:axPos val="b"/>
        <c:numFmt formatCode="yy" sourceLinked="0"/>
        <c:majorTickMark val="in"/>
        <c:minorTickMark val="in"/>
        <c:tickLblPos val="low"/>
        <c:spPr>
          <a:ln w="12958">
            <a:solidFill>
              <a:srgbClr val="000000"/>
            </a:solidFill>
            <a:prstDash val="solid"/>
          </a:ln>
        </c:spPr>
        <c:txPr>
          <a:bodyPr rot="0" vert="horz"/>
          <a:lstStyle/>
          <a:p>
            <a:pPr>
              <a:defRPr sz="1224" b="1" i="0" u="none" strike="noStrike" baseline="0">
                <a:solidFill>
                  <a:schemeClr val="tx1"/>
                </a:solidFill>
                <a:latin typeface="Arial"/>
                <a:ea typeface="Arial"/>
                <a:cs typeface="Arial"/>
              </a:defRPr>
            </a:pPr>
            <a:endParaRPr lang="en-US"/>
          </a:p>
        </c:txPr>
        <c:crossAx val="21510016"/>
        <c:crossesAt val="0"/>
        <c:auto val="1"/>
        <c:lblOffset val="100"/>
        <c:baseTimeUnit val="months"/>
        <c:majorUnit val="2"/>
        <c:majorTimeUnit val="years"/>
        <c:minorUnit val="1"/>
        <c:minorTimeUnit val="years"/>
      </c:dateAx>
      <c:valAx>
        <c:axId val="21510016"/>
        <c:scaling>
          <c:orientation val="minMax"/>
          <c:max val="350"/>
          <c:min val="0"/>
        </c:scaling>
        <c:delete val="0"/>
        <c:axPos val="l"/>
        <c:numFmt formatCode="General" sourceLinked="1"/>
        <c:majorTickMark val="in"/>
        <c:minorTickMark val="none"/>
        <c:tickLblPos val="nextTo"/>
        <c:spPr>
          <a:ln w="12958">
            <a:solidFill>
              <a:schemeClr val="tx1"/>
            </a:solidFill>
            <a:prstDash val="solid"/>
          </a:ln>
        </c:spPr>
        <c:txPr>
          <a:bodyPr rot="0" vert="horz"/>
          <a:lstStyle/>
          <a:p>
            <a:pPr>
              <a:defRPr sz="1224" b="1" i="0" u="none" strike="noStrike" baseline="0">
                <a:solidFill>
                  <a:schemeClr val="tx1"/>
                </a:solidFill>
                <a:latin typeface="Arial"/>
                <a:ea typeface="Arial"/>
                <a:cs typeface="Arial"/>
              </a:defRPr>
            </a:pPr>
            <a:endParaRPr lang="en-US"/>
          </a:p>
        </c:txPr>
        <c:crossAx val="21508480"/>
        <c:crosses val="autoZero"/>
        <c:crossBetween val="between"/>
        <c:majorUnit val="50"/>
        <c:minorUnit val="50"/>
      </c:valAx>
      <c:spPr>
        <a:noFill/>
        <a:ln w="25916">
          <a:noFill/>
        </a:ln>
      </c:spPr>
    </c:plotArea>
    <c:plotVisOnly val="1"/>
    <c:dispBlanksAs val="span"/>
    <c:showDLblsOverMax val="0"/>
  </c:chart>
  <c:spPr>
    <a:noFill/>
    <a:ln>
      <a:noFill/>
    </a:ln>
  </c:spPr>
  <c:txPr>
    <a:bodyPr/>
    <a:lstStyle/>
    <a:p>
      <a:pPr>
        <a:defRPr sz="1811" b="1" i="0" u="none" strike="noStrike" baseline="0">
          <a:solidFill>
            <a:schemeClr val="tx1"/>
          </a:solidFill>
          <a:latin typeface="Arial"/>
          <a:ea typeface="Arial"/>
          <a:cs typeface="Aria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34944237918216E-2"/>
          <c:y val="3.2051282051282055E-2"/>
          <c:w val="0.9052044609665425"/>
          <c:h val="0.88675213675213649"/>
        </c:manualLayout>
      </c:layout>
      <c:lineChart>
        <c:grouping val="standard"/>
        <c:varyColors val="0"/>
        <c:ser>
          <c:idx val="3"/>
          <c:order val="0"/>
          <c:tx>
            <c:strRef>
              <c:f>Sheet1!$B$1</c:f>
              <c:strCache>
                <c:ptCount val="1"/>
                <c:pt idx="0">
                  <c:v>exports</c:v>
                </c:pt>
              </c:strCache>
            </c:strRef>
          </c:tx>
          <c:spPr>
            <a:ln w="25910">
              <a:solidFill>
                <a:srgbClr val="0000FF"/>
              </a:solidFill>
              <a:prstDash val="solid"/>
            </a:ln>
          </c:spPr>
          <c:marker>
            <c:symbol val="none"/>
          </c:marker>
          <c:cat>
            <c:numRef>
              <c:f>Sheet1!$A$2:$A$157</c:f>
              <c:numCache>
                <c:formatCode>m/d/yyyy</c:formatCode>
                <c:ptCount val="156"/>
                <c:pt idx="0">
                  <c:v>37987</c:v>
                </c:pt>
                <c:pt idx="1">
                  <c:v>38018</c:v>
                </c:pt>
                <c:pt idx="2">
                  <c:v>38047</c:v>
                </c:pt>
                <c:pt idx="3">
                  <c:v>38078</c:v>
                </c:pt>
                <c:pt idx="4">
                  <c:v>38108</c:v>
                </c:pt>
                <c:pt idx="5">
                  <c:v>38139</c:v>
                </c:pt>
                <c:pt idx="6">
                  <c:v>38169</c:v>
                </c:pt>
                <c:pt idx="7">
                  <c:v>38200</c:v>
                </c:pt>
                <c:pt idx="8">
                  <c:v>38231</c:v>
                </c:pt>
                <c:pt idx="9">
                  <c:v>38261</c:v>
                </c:pt>
                <c:pt idx="10">
                  <c:v>38292</c:v>
                </c:pt>
                <c:pt idx="11">
                  <c:v>38322</c:v>
                </c:pt>
                <c:pt idx="12">
                  <c:v>38353</c:v>
                </c:pt>
                <c:pt idx="13">
                  <c:v>38384</c:v>
                </c:pt>
                <c:pt idx="14">
                  <c:v>38412</c:v>
                </c:pt>
                <c:pt idx="15">
                  <c:v>38443</c:v>
                </c:pt>
                <c:pt idx="16">
                  <c:v>38473</c:v>
                </c:pt>
                <c:pt idx="17">
                  <c:v>38504</c:v>
                </c:pt>
                <c:pt idx="18">
                  <c:v>38534</c:v>
                </c:pt>
                <c:pt idx="19">
                  <c:v>38565</c:v>
                </c:pt>
                <c:pt idx="20">
                  <c:v>38596</c:v>
                </c:pt>
                <c:pt idx="21">
                  <c:v>38626</c:v>
                </c:pt>
                <c:pt idx="22">
                  <c:v>38657</c:v>
                </c:pt>
                <c:pt idx="23">
                  <c:v>38687</c:v>
                </c:pt>
                <c:pt idx="24">
                  <c:v>38718</c:v>
                </c:pt>
                <c:pt idx="25">
                  <c:v>38749</c:v>
                </c:pt>
                <c:pt idx="26">
                  <c:v>38777</c:v>
                </c:pt>
                <c:pt idx="27">
                  <c:v>38808</c:v>
                </c:pt>
                <c:pt idx="28">
                  <c:v>38838</c:v>
                </c:pt>
                <c:pt idx="29">
                  <c:v>38869</c:v>
                </c:pt>
                <c:pt idx="30">
                  <c:v>38899</c:v>
                </c:pt>
                <c:pt idx="31">
                  <c:v>38930</c:v>
                </c:pt>
                <c:pt idx="32">
                  <c:v>38961</c:v>
                </c:pt>
                <c:pt idx="33">
                  <c:v>38991</c:v>
                </c:pt>
                <c:pt idx="34">
                  <c:v>39022</c:v>
                </c:pt>
                <c:pt idx="35">
                  <c:v>39052</c:v>
                </c:pt>
                <c:pt idx="36">
                  <c:v>39083</c:v>
                </c:pt>
                <c:pt idx="37">
                  <c:v>39114</c:v>
                </c:pt>
                <c:pt idx="38">
                  <c:v>39142</c:v>
                </c:pt>
                <c:pt idx="39">
                  <c:v>39173</c:v>
                </c:pt>
                <c:pt idx="40">
                  <c:v>39203</c:v>
                </c:pt>
                <c:pt idx="41">
                  <c:v>39234</c:v>
                </c:pt>
                <c:pt idx="42">
                  <c:v>39264</c:v>
                </c:pt>
                <c:pt idx="43">
                  <c:v>39295</c:v>
                </c:pt>
                <c:pt idx="44">
                  <c:v>39326</c:v>
                </c:pt>
                <c:pt idx="45">
                  <c:v>39356</c:v>
                </c:pt>
                <c:pt idx="46">
                  <c:v>39387</c:v>
                </c:pt>
                <c:pt idx="47">
                  <c:v>39417</c:v>
                </c:pt>
                <c:pt idx="48">
                  <c:v>39448</c:v>
                </c:pt>
                <c:pt idx="49">
                  <c:v>39479</c:v>
                </c:pt>
                <c:pt idx="50">
                  <c:v>39508</c:v>
                </c:pt>
                <c:pt idx="51">
                  <c:v>39539</c:v>
                </c:pt>
                <c:pt idx="52">
                  <c:v>39569</c:v>
                </c:pt>
                <c:pt idx="53">
                  <c:v>39600</c:v>
                </c:pt>
                <c:pt idx="54">
                  <c:v>39630</c:v>
                </c:pt>
                <c:pt idx="55">
                  <c:v>39661</c:v>
                </c:pt>
                <c:pt idx="56">
                  <c:v>39692</c:v>
                </c:pt>
                <c:pt idx="57">
                  <c:v>39722</c:v>
                </c:pt>
                <c:pt idx="58">
                  <c:v>39753</c:v>
                </c:pt>
                <c:pt idx="59">
                  <c:v>39783</c:v>
                </c:pt>
                <c:pt idx="60">
                  <c:v>39814</c:v>
                </c:pt>
                <c:pt idx="61">
                  <c:v>39845</c:v>
                </c:pt>
                <c:pt idx="62">
                  <c:v>39873</c:v>
                </c:pt>
                <c:pt idx="63">
                  <c:v>39904</c:v>
                </c:pt>
                <c:pt idx="64">
                  <c:v>39934</c:v>
                </c:pt>
                <c:pt idx="65">
                  <c:v>39965</c:v>
                </c:pt>
                <c:pt idx="66">
                  <c:v>39995</c:v>
                </c:pt>
                <c:pt idx="67">
                  <c:v>40026</c:v>
                </c:pt>
                <c:pt idx="68">
                  <c:v>40057</c:v>
                </c:pt>
                <c:pt idx="69">
                  <c:v>40087</c:v>
                </c:pt>
                <c:pt idx="70">
                  <c:v>40118</c:v>
                </c:pt>
                <c:pt idx="71">
                  <c:v>40148</c:v>
                </c:pt>
                <c:pt idx="72">
                  <c:v>40179</c:v>
                </c:pt>
                <c:pt idx="73">
                  <c:v>40210</c:v>
                </c:pt>
                <c:pt idx="74">
                  <c:v>40238</c:v>
                </c:pt>
                <c:pt idx="75">
                  <c:v>40269</c:v>
                </c:pt>
                <c:pt idx="76">
                  <c:v>40299</c:v>
                </c:pt>
                <c:pt idx="77">
                  <c:v>40330</c:v>
                </c:pt>
                <c:pt idx="78">
                  <c:v>40360</c:v>
                </c:pt>
                <c:pt idx="79">
                  <c:v>40391</c:v>
                </c:pt>
                <c:pt idx="80">
                  <c:v>40422</c:v>
                </c:pt>
                <c:pt idx="81">
                  <c:v>40452</c:v>
                </c:pt>
                <c:pt idx="82">
                  <c:v>40483</c:v>
                </c:pt>
                <c:pt idx="83">
                  <c:v>40513</c:v>
                </c:pt>
                <c:pt idx="84">
                  <c:v>40544</c:v>
                </c:pt>
                <c:pt idx="85">
                  <c:v>40575</c:v>
                </c:pt>
                <c:pt idx="86">
                  <c:v>40603</c:v>
                </c:pt>
                <c:pt idx="87">
                  <c:v>40634</c:v>
                </c:pt>
                <c:pt idx="88">
                  <c:v>40664</c:v>
                </c:pt>
                <c:pt idx="89">
                  <c:v>40695</c:v>
                </c:pt>
                <c:pt idx="90">
                  <c:v>40725</c:v>
                </c:pt>
                <c:pt idx="91">
                  <c:v>40756</c:v>
                </c:pt>
                <c:pt idx="92">
                  <c:v>40787</c:v>
                </c:pt>
                <c:pt idx="93">
                  <c:v>40817</c:v>
                </c:pt>
                <c:pt idx="94">
                  <c:v>40848</c:v>
                </c:pt>
                <c:pt idx="95">
                  <c:v>40878</c:v>
                </c:pt>
                <c:pt idx="96">
                  <c:v>40909</c:v>
                </c:pt>
                <c:pt idx="97">
                  <c:v>40940</c:v>
                </c:pt>
                <c:pt idx="98">
                  <c:v>40969</c:v>
                </c:pt>
                <c:pt idx="99">
                  <c:v>41000</c:v>
                </c:pt>
                <c:pt idx="100">
                  <c:v>41030</c:v>
                </c:pt>
                <c:pt idx="101">
                  <c:v>41061</c:v>
                </c:pt>
                <c:pt idx="102">
                  <c:v>41091</c:v>
                </c:pt>
                <c:pt idx="103">
                  <c:v>41122</c:v>
                </c:pt>
                <c:pt idx="104">
                  <c:v>41153</c:v>
                </c:pt>
                <c:pt idx="105">
                  <c:v>41183</c:v>
                </c:pt>
                <c:pt idx="106">
                  <c:v>41214</c:v>
                </c:pt>
                <c:pt idx="107">
                  <c:v>41244</c:v>
                </c:pt>
                <c:pt idx="108">
                  <c:v>41275</c:v>
                </c:pt>
                <c:pt idx="109">
                  <c:v>41306</c:v>
                </c:pt>
                <c:pt idx="110">
                  <c:v>41334</c:v>
                </c:pt>
                <c:pt idx="111">
                  <c:v>41365</c:v>
                </c:pt>
                <c:pt idx="112">
                  <c:v>41395</c:v>
                </c:pt>
                <c:pt idx="113">
                  <c:v>41426</c:v>
                </c:pt>
                <c:pt idx="114">
                  <c:v>41456</c:v>
                </c:pt>
                <c:pt idx="115">
                  <c:v>41487</c:v>
                </c:pt>
                <c:pt idx="116">
                  <c:v>41518</c:v>
                </c:pt>
                <c:pt idx="117">
                  <c:v>41548</c:v>
                </c:pt>
                <c:pt idx="118">
                  <c:v>41579</c:v>
                </c:pt>
                <c:pt idx="119">
                  <c:v>41609</c:v>
                </c:pt>
                <c:pt idx="120">
                  <c:v>41640</c:v>
                </c:pt>
                <c:pt idx="121">
                  <c:v>41671</c:v>
                </c:pt>
                <c:pt idx="122">
                  <c:v>41699</c:v>
                </c:pt>
                <c:pt idx="123">
                  <c:v>41730</c:v>
                </c:pt>
                <c:pt idx="124">
                  <c:v>41760</c:v>
                </c:pt>
                <c:pt idx="125">
                  <c:v>41791</c:v>
                </c:pt>
                <c:pt idx="126">
                  <c:v>41821</c:v>
                </c:pt>
                <c:pt idx="127">
                  <c:v>41852</c:v>
                </c:pt>
                <c:pt idx="128">
                  <c:v>41883</c:v>
                </c:pt>
                <c:pt idx="129">
                  <c:v>41913</c:v>
                </c:pt>
                <c:pt idx="130">
                  <c:v>41944</c:v>
                </c:pt>
                <c:pt idx="131">
                  <c:v>41974</c:v>
                </c:pt>
                <c:pt idx="132">
                  <c:v>42005</c:v>
                </c:pt>
                <c:pt idx="133">
                  <c:v>42036</c:v>
                </c:pt>
                <c:pt idx="134">
                  <c:v>42064</c:v>
                </c:pt>
                <c:pt idx="135">
                  <c:v>42095</c:v>
                </c:pt>
                <c:pt idx="136">
                  <c:v>42125</c:v>
                </c:pt>
                <c:pt idx="137">
                  <c:v>42156</c:v>
                </c:pt>
                <c:pt idx="138">
                  <c:v>42186</c:v>
                </c:pt>
                <c:pt idx="139">
                  <c:v>42217</c:v>
                </c:pt>
                <c:pt idx="140">
                  <c:v>42248</c:v>
                </c:pt>
                <c:pt idx="141">
                  <c:v>42278</c:v>
                </c:pt>
                <c:pt idx="142">
                  <c:v>42309</c:v>
                </c:pt>
                <c:pt idx="143">
                  <c:v>42339</c:v>
                </c:pt>
                <c:pt idx="144">
                  <c:v>42370</c:v>
                </c:pt>
                <c:pt idx="145">
                  <c:v>42401</c:v>
                </c:pt>
                <c:pt idx="146">
                  <c:v>42430</c:v>
                </c:pt>
                <c:pt idx="147">
                  <c:v>42461</c:v>
                </c:pt>
                <c:pt idx="148">
                  <c:v>42491</c:v>
                </c:pt>
                <c:pt idx="149">
                  <c:v>42522</c:v>
                </c:pt>
                <c:pt idx="150">
                  <c:v>42552</c:v>
                </c:pt>
                <c:pt idx="151">
                  <c:v>42583</c:v>
                </c:pt>
                <c:pt idx="152">
                  <c:v>42614</c:v>
                </c:pt>
                <c:pt idx="153">
                  <c:v>42644</c:v>
                </c:pt>
                <c:pt idx="154">
                  <c:v>42675</c:v>
                </c:pt>
                <c:pt idx="155">
                  <c:v>42705</c:v>
                </c:pt>
              </c:numCache>
            </c:numRef>
          </c:cat>
          <c:val>
            <c:numRef>
              <c:f>Sheet1!$B$2:$B$157</c:f>
              <c:numCache>
                <c:formatCode>General</c:formatCode>
                <c:ptCount val="156"/>
                <c:pt idx="0">
                  <c:v>6.8295942649999963</c:v>
                </c:pt>
                <c:pt idx="1">
                  <c:v>9.235500079000003</c:v>
                </c:pt>
                <c:pt idx="2">
                  <c:v>10.037140490000001</c:v>
                </c:pt>
                <c:pt idx="3">
                  <c:v>10.383320729999999</c:v>
                </c:pt>
                <c:pt idx="4">
                  <c:v>11.015556520000006</c:v>
                </c:pt>
                <c:pt idx="5">
                  <c:v>13.17784756</c:v>
                </c:pt>
                <c:pt idx="6">
                  <c:v>10.820403580000002</c:v>
                </c:pt>
                <c:pt idx="7">
                  <c:v>11.61635963</c:v>
                </c:pt>
                <c:pt idx="8">
                  <c:v>9.1559587730000001</c:v>
                </c:pt>
                <c:pt idx="9">
                  <c:v>8.2200364009999998</c:v>
                </c:pt>
                <c:pt idx="10">
                  <c:v>9.0675768700000052</c:v>
                </c:pt>
                <c:pt idx="11">
                  <c:v>7.8376186359999984</c:v>
                </c:pt>
                <c:pt idx="12">
                  <c:v>8.2978716489999957</c:v>
                </c:pt>
                <c:pt idx="13">
                  <c:v>5.673502972999998</c:v>
                </c:pt>
                <c:pt idx="14">
                  <c:v>4.9095985979999996</c:v>
                </c:pt>
                <c:pt idx="15">
                  <c:v>7.0708792840000019</c:v>
                </c:pt>
                <c:pt idx="16">
                  <c:v>6.9421697110000018</c:v>
                </c:pt>
                <c:pt idx="17">
                  <c:v>5.495895920999998</c:v>
                </c:pt>
                <c:pt idx="18">
                  <c:v>4.769213358</c:v>
                </c:pt>
                <c:pt idx="19">
                  <c:v>7.1312865539999981</c:v>
                </c:pt>
                <c:pt idx="20">
                  <c:v>6.8990706319999981</c:v>
                </c:pt>
                <c:pt idx="21">
                  <c:v>6.931192923000002</c:v>
                </c:pt>
                <c:pt idx="22">
                  <c:v>6.7931774469999979</c:v>
                </c:pt>
                <c:pt idx="23">
                  <c:v>8.4916071629999994</c:v>
                </c:pt>
                <c:pt idx="24">
                  <c:v>8.4809211099999988</c:v>
                </c:pt>
                <c:pt idx="25">
                  <c:v>10.209796090000003</c:v>
                </c:pt>
                <c:pt idx="26">
                  <c:v>11.54979267</c:v>
                </c:pt>
                <c:pt idx="27">
                  <c:v>8.8356179400000006</c:v>
                </c:pt>
                <c:pt idx="28">
                  <c:v>8.9585775920000028</c:v>
                </c:pt>
                <c:pt idx="29">
                  <c:v>9.4215162930000034</c:v>
                </c:pt>
                <c:pt idx="30">
                  <c:v>8.6514260970000052</c:v>
                </c:pt>
                <c:pt idx="31">
                  <c:v>8.8172928350000053</c:v>
                </c:pt>
                <c:pt idx="32">
                  <c:v>9.1164459110000031</c:v>
                </c:pt>
                <c:pt idx="33">
                  <c:v>8.0912640939999996</c:v>
                </c:pt>
                <c:pt idx="34">
                  <c:v>8.6912682509999986</c:v>
                </c:pt>
                <c:pt idx="35">
                  <c:v>6.8506635139999998</c:v>
                </c:pt>
                <c:pt idx="36">
                  <c:v>7.4324144709999986</c:v>
                </c:pt>
                <c:pt idx="37">
                  <c:v>6.5928640709999975</c:v>
                </c:pt>
                <c:pt idx="38">
                  <c:v>5.097675787</c:v>
                </c:pt>
                <c:pt idx="39">
                  <c:v>5.2454663090000002</c:v>
                </c:pt>
                <c:pt idx="40">
                  <c:v>5.2515661439999999</c:v>
                </c:pt>
                <c:pt idx="41">
                  <c:v>5.277342400000002</c:v>
                </c:pt>
                <c:pt idx="42">
                  <c:v>7.2689546239999974</c:v>
                </c:pt>
                <c:pt idx="43">
                  <c:v>6.792718535999998</c:v>
                </c:pt>
                <c:pt idx="44">
                  <c:v>5.0553498829999999</c:v>
                </c:pt>
                <c:pt idx="45">
                  <c:v>6.3858213279999978</c:v>
                </c:pt>
                <c:pt idx="46">
                  <c:v>5.2231560529999976</c:v>
                </c:pt>
                <c:pt idx="47">
                  <c:v>3.6428400219999997</c:v>
                </c:pt>
                <c:pt idx="48">
                  <c:v>6.8968354119999979</c:v>
                </c:pt>
                <c:pt idx="49">
                  <c:v>5.886559697</c:v>
                </c:pt>
                <c:pt idx="50">
                  <c:v>4.1666896579999975</c:v>
                </c:pt>
                <c:pt idx="51">
                  <c:v>5.1830412489999986</c:v>
                </c:pt>
                <c:pt idx="52">
                  <c:v>4.488393815000002</c:v>
                </c:pt>
                <c:pt idx="53">
                  <c:v>2.783138703000001</c:v>
                </c:pt>
                <c:pt idx="54">
                  <c:v>4.2708829990000003</c:v>
                </c:pt>
                <c:pt idx="55">
                  <c:v>2.0331039389999996</c:v>
                </c:pt>
                <c:pt idx="56">
                  <c:v>1.4131627519999994</c:v>
                </c:pt>
                <c:pt idx="57">
                  <c:v>-0.46005819700000011</c:v>
                </c:pt>
                <c:pt idx="58">
                  <c:v>-7.0736916279999997</c:v>
                </c:pt>
                <c:pt idx="59">
                  <c:v>-12.06745169</c:v>
                </c:pt>
                <c:pt idx="60">
                  <c:v>-18.794079869999994</c:v>
                </c:pt>
                <c:pt idx="61">
                  <c:v>-18.20518942</c:v>
                </c:pt>
                <c:pt idx="62">
                  <c:v>-17.369925100000007</c:v>
                </c:pt>
                <c:pt idx="63">
                  <c:v>-17.71949644</c:v>
                </c:pt>
                <c:pt idx="64">
                  <c:v>-18.538766129999999</c:v>
                </c:pt>
                <c:pt idx="65">
                  <c:v>-15.781028899999999</c:v>
                </c:pt>
                <c:pt idx="66">
                  <c:v>-15.05127836</c:v>
                </c:pt>
                <c:pt idx="67">
                  <c:v>-14.52430768</c:v>
                </c:pt>
                <c:pt idx="68">
                  <c:v>-10.121632720000001</c:v>
                </c:pt>
                <c:pt idx="69">
                  <c:v>-8.2446983519999986</c:v>
                </c:pt>
                <c:pt idx="70">
                  <c:v>-1.8661928059999999</c:v>
                </c:pt>
                <c:pt idx="71">
                  <c:v>7.4986032360000001</c:v>
                </c:pt>
                <c:pt idx="72">
                  <c:v>12.134269726662918</c:v>
                </c:pt>
                <c:pt idx="73">
                  <c:v>13.370914711936166</c:v>
                </c:pt>
                <c:pt idx="74">
                  <c:v>16.221282697200778</c:v>
                </c:pt>
                <c:pt idx="75">
                  <c:v>15.225903311654148</c:v>
                </c:pt>
                <c:pt idx="76">
                  <c:v>19.194586281533589</c:v>
                </c:pt>
                <c:pt idx="77">
                  <c:v>18.157016757767941</c:v>
                </c:pt>
                <c:pt idx="78">
                  <c:v>14.731114275263323</c:v>
                </c:pt>
                <c:pt idx="79">
                  <c:v>15.560058341052564</c:v>
                </c:pt>
                <c:pt idx="80">
                  <c:v>11.399675286291867</c:v>
                </c:pt>
                <c:pt idx="81">
                  <c:v>11.718416984788419</c:v>
                </c:pt>
                <c:pt idx="82">
                  <c:v>12.475589419733884</c:v>
                </c:pt>
                <c:pt idx="83">
                  <c:v>9.3201299928387158</c:v>
                </c:pt>
                <c:pt idx="84">
                  <c:v>10.909102376231846</c:v>
                </c:pt>
                <c:pt idx="85">
                  <c:v>9.0443959836309595</c:v>
                </c:pt>
                <c:pt idx="86">
                  <c:v>7.7600750958446723</c:v>
                </c:pt>
                <c:pt idx="87">
                  <c:v>6.8321189925442525</c:v>
                </c:pt>
                <c:pt idx="88">
                  <c:v>5.2101515393214708</c:v>
                </c:pt>
                <c:pt idx="89">
                  <c:v>3.4045416925389143</c:v>
                </c:pt>
                <c:pt idx="90">
                  <c:v>4.7410297390737401</c:v>
                </c:pt>
                <c:pt idx="91">
                  <c:v>5.5314745783462316</c:v>
                </c:pt>
                <c:pt idx="92">
                  <c:v>4.3101424321006903</c:v>
                </c:pt>
                <c:pt idx="93">
                  <c:v>2.6003105632385237</c:v>
                </c:pt>
                <c:pt idx="94">
                  <c:v>1.808159953825424</c:v>
                </c:pt>
                <c:pt idx="95">
                  <c:v>1.9234809370317127</c:v>
                </c:pt>
                <c:pt idx="96">
                  <c:v>0.29536329385209137</c:v>
                </c:pt>
                <c:pt idx="97">
                  <c:v>1.5838558477109075</c:v>
                </c:pt>
                <c:pt idx="98">
                  <c:v>1.6934618113465096</c:v>
                </c:pt>
                <c:pt idx="99">
                  <c:v>1.2165428602236834</c:v>
                </c:pt>
                <c:pt idx="100">
                  <c:v>3.2438430851840678</c:v>
                </c:pt>
                <c:pt idx="101">
                  <c:v>2.7669825456239336</c:v>
                </c:pt>
                <c:pt idx="102">
                  <c:v>1.5287757337222985</c:v>
                </c:pt>
                <c:pt idx="103">
                  <c:v>0.41307637246406181</c:v>
                </c:pt>
                <c:pt idx="104">
                  <c:v>2.3804059222645426</c:v>
                </c:pt>
                <c:pt idx="105">
                  <c:v>1.3238583054972819</c:v>
                </c:pt>
                <c:pt idx="106">
                  <c:v>1.5954938431361256</c:v>
                </c:pt>
                <c:pt idx="107">
                  <c:v>1.486339039407468</c:v>
                </c:pt>
                <c:pt idx="108">
                  <c:v>3.9488361546507633</c:v>
                </c:pt>
                <c:pt idx="109">
                  <c:v>2.1656517128435278</c:v>
                </c:pt>
                <c:pt idx="110">
                  <c:v>2.2652118580837319</c:v>
                </c:pt>
                <c:pt idx="111">
                  <c:v>3.8130221552301578</c:v>
                </c:pt>
                <c:pt idx="112">
                  <c:v>1.2985128256291603</c:v>
                </c:pt>
                <c:pt idx="113">
                  <c:v>1.0141941465520432</c:v>
                </c:pt>
                <c:pt idx="114">
                  <c:v>2.2145485900756228</c:v>
                </c:pt>
                <c:pt idx="115">
                  <c:v>2.89287954993</c:v>
                </c:pt>
                <c:pt idx="116">
                  <c:v>1.2454708718467917</c:v>
                </c:pt>
                <c:pt idx="117">
                  <c:v>3.6382028409049951</c:v>
                </c:pt>
                <c:pt idx="118">
                  <c:v>3.6848868258389169</c:v>
                </c:pt>
                <c:pt idx="119">
                  <c:v>2.6642886526087466</c:v>
                </c:pt>
                <c:pt idx="120">
                  <c:v>2.4296601667708861</c:v>
                </c:pt>
                <c:pt idx="121">
                  <c:v>2.9854710955017509</c:v>
                </c:pt>
                <c:pt idx="122">
                  <c:v>1.7554820714178305</c:v>
                </c:pt>
                <c:pt idx="123">
                  <c:v>2.3028934589403751</c:v>
                </c:pt>
                <c:pt idx="124">
                  <c:v>1.916053135502765</c:v>
                </c:pt>
                <c:pt idx="125">
                  <c:v>2.8634485603963782</c:v>
                </c:pt>
                <c:pt idx="126">
                  <c:v>2.8935957782840385</c:v>
                </c:pt>
                <c:pt idx="127">
                  <c:v>2.2892228687491936</c:v>
                </c:pt>
                <c:pt idx="128">
                  <c:v>4.3172644211641114</c:v>
                </c:pt>
                <c:pt idx="129">
                  <c:v>2.9182004696032053</c:v>
                </c:pt>
                <c:pt idx="130">
                  <c:v>2.6159686417600772</c:v>
                </c:pt>
                <c:pt idx="131">
                  <c:v>4.3788506725404659</c:v>
                </c:pt>
                <c:pt idx="132">
                  <c:v>3.2296748237480983</c:v>
                </c:pt>
                <c:pt idx="133">
                  <c:v>3.240472987860727</c:v>
                </c:pt>
                <c:pt idx="134">
                  <c:v>2.2613514060699353</c:v>
                </c:pt>
                <c:pt idx="135">
                  <c:v>1.5860262187628105</c:v>
                </c:pt>
                <c:pt idx="136">
                  <c:v>0.97778767229222319</c:v>
                </c:pt>
                <c:pt idx="137">
                  <c:v>2.3939421376098533</c:v>
                </c:pt>
                <c:pt idx="138">
                  <c:v>1.6968542825904787</c:v>
                </c:pt>
                <c:pt idx="139">
                  <c:v>1.4666778296758458</c:v>
                </c:pt>
                <c:pt idx="140">
                  <c:v>2.2515602343673898E-2</c:v>
                </c:pt>
                <c:pt idx="141">
                  <c:v>0.64029309915629562</c:v>
                </c:pt>
                <c:pt idx="142">
                  <c:v>0.32258092597355442</c:v>
                </c:pt>
                <c:pt idx="143">
                  <c:v>0.47597950008548662</c:v>
                </c:pt>
                <c:pt idx="144">
                  <c:v>-0.97871515325364578</c:v>
                </c:pt>
                <c:pt idx="145">
                  <c:v>0.45809500808840653</c:v>
                </c:pt>
                <c:pt idx="146">
                  <c:v>0.61682703623017754</c:v>
                </c:pt>
                <c:pt idx="147">
                  <c:v>0.18357043881067631</c:v>
                </c:pt>
                <c:pt idx="148">
                  <c:v>0.58385560514204826</c:v>
                </c:pt>
                <c:pt idx="149">
                  <c:v>0.16761608805796877</c:v>
                </c:pt>
                <c:pt idx="150">
                  <c:v>-0.94271362323743801</c:v>
                </c:pt>
              </c:numCache>
            </c:numRef>
          </c:val>
          <c:smooth val="0"/>
        </c:ser>
        <c:ser>
          <c:idx val="2"/>
          <c:order val="1"/>
          <c:tx>
            <c:strRef>
              <c:f>Sheet1!$C$1</c:f>
              <c:strCache>
                <c:ptCount val="1"/>
              </c:strCache>
            </c:strRef>
          </c:tx>
          <c:spPr>
            <a:ln w="12955">
              <a:solidFill>
                <a:srgbClr val="000000"/>
              </a:solidFill>
              <a:prstDash val="solid"/>
            </a:ln>
          </c:spPr>
          <c:marker>
            <c:symbol val="none"/>
          </c:marker>
          <c:cat>
            <c:numRef>
              <c:f>Sheet1!$A$2:$A$157</c:f>
              <c:numCache>
                <c:formatCode>m/d/yyyy</c:formatCode>
                <c:ptCount val="156"/>
                <c:pt idx="0">
                  <c:v>37987</c:v>
                </c:pt>
                <c:pt idx="1">
                  <c:v>38018</c:v>
                </c:pt>
                <c:pt idx="2">
                  <c:v>38047</c:v>
                </c:pt>
                <c:pt idx="3">
                  <c:v>38078</c:v>
                </c:pt>
                <c:pt idx="4">
                  <c:v>38108</c:v>
                </c:pt>
                <c:pt idx="5">
                  <c:v>38139</c:v>
                </c:pt>
                <c:pt idx="6">
                  <c:v>38169</c:v>
                </c:pt>
                <c:pt idx="7">
                  <c:v>38200</c:v>
                </c:pt>
                <c:pt idx="8">
                  <c:v>38231</c:v>
                </c:pt>
                <c:pt idx="9">
                  <c:v>38261</c:v>
                </c:pt>
                <c:pt idx="10">
                  <c:v>38292</c:v>
                </c:pt>
                <c:pt idx="11">
                  <c:v>38322</c:v>
                </c:pt>
                <c:pt idx="12">
                  <c:v>38353</c:v>
                </c:pt>
                <c:pt idx="13">
                  <c:v>38384</c:v>
                </c:pt>
                <c:pt idx="14">
                  <c:v>38412</c:v>
                </c:pt>
                <c:pt idx="15">
                  <c:v>38443</c:v>
                </c:pt>
                <c:pt idx="16">
                  <c:v>38473</c:v>
                </c:pt>
                <c:pt idx="17">
                  <c:v>38504</c:v>
                </c:pt>
                <c:pt idx="18">
                  <c:v>38534</c:v>
                </c:pt>
                <c:pt idx="19">
                  <c:v>38565</c:v>
                </c:pt>
                <c:pt idx="20">
                  <c:v>38596</c:v>
                </c:pt>
                <c:pt idx="21">
                  <c:v>38626</c:v>
                </c:pt>
                <c:pt idx="22">
                  <c:v>38657</c:v>
                </c:pt>
                <c:pt idx="23">
                  <c:v>38687</c:v>
                </c:pt>
                <c:pt idx="24">
                  <c:v>38718</c:v>
                </c:pt>
                <c:pt idx="25">
                  <c:v>38749</c:v>
                </c:pt>
                <c:pt idx="26">
                  <c:v>38777</c:v>
                </c:pt>
                <c:pt idx="27">
                  <c:v>38808</c:v>
                </c:pt>
                <c:pt idx="28">
                  <c:v>38838</c:v>
                </c:pt>
                <c:pt idx="29">
                  <c:v>38869</c:v>
                </c:pt>
                <c:pt idx="30">
                  <c:v>38899</c:v>
                </c:pt>
                <c:pt idx="31">
                  <c:v>38930</c:v>
                </c:pt>
                <c:pt idx="32">
                  <c:v>38961</c:v>
                </c:pt>
                <c:pt idx="33">
                  <c:v>38991</c:v>
                </c:pt>
                <c:pt idx="34">
                  <c:v>39022</c:v>
                </c:pt>
                <c:pt idx="35">
                  <c:v>39052</c:v>
                </c:pt>
                <c:pt idx="36">
                  <c:v>39083</c:v>
                </c:pt>
                <c:pt idx="37">
                  <c:v>39114</c:v>
                </c:pt>
                <c:pt idx="38">
                  <c:v>39142</c:v>
                </c:pt>
                <c:pt idx="39">
                  <c:v>39173</c:v>
                </c:pt>
                <c:pt idx="40">
                  <c:v>39203</c:v>
                </c:pt>
                <c:pt idx="41">
                  <c:v>39234</c:v>
                </c:pt>
                <c:pt idx="42">
                  <c:v>39264</c:v>
                </c:pt>
                <c:pt idx="43">
                  <c:v>39295</c:v>
                </c:pt>
                <c:pt idx="44">
                  <c:v>39326</c:v>
                </c:pt>
                <c:pt idx="45">
                  <c:v>39356</c:v>
                </c:pt>
                <c:pt idx="46">
                  <c:v>39387</c:v>
                </c:pt>
                <c:pt idx="47">
                  <c:v>39417</c:v>
                </c:pt>
                <c:pt idx="48">
                  <c:v>39448</c:v>
                </c:pt>
                <c:pt idx="49">
                  <c:v>39479</c:v>
                </c:pt>
                <c:pt idx="50">
                  <c:v>39508</c:v>
                </c:pt>
                <c:pt idx="51">
                  <c:v>39539</c:v>
                </c:pt>
                <c:pt idx="52">
                  <c:v>39569</c:v>
                </c:pt>
                <c:pt idx="53">
                  <c:v>39600</c:v>
                </c:pt>
                <c:pt idx="54">
                  <c:v>39630</c:v>
                </c:pt>
                <c:pt idx="55">
                  <c:v>39661</c:v>
                </c:pt>
                <c:pt idx="56">
                  <c:v>39692</c:v>
                </c:pt>
                <c:pt idx="57">
                  <c:v>39722</c:v>
                </c:pt>
                <c:pt idx="58">
                  <c:v>39753</c:v>
                </c:pt>
                <c:pt idx="59">
                  <c:v>39783</c:v>
                </c:pt>
                <c:pt idx="60">
                  <c:v>39814</c:v>
                </c:pt>
                <c:pt idx="61">
                  <c:v>39845</c:v>
                </c:pt>
                <c:pt idx="62">
                  <c:v>39873</c:v>
                </c:pt>
                <c:pt idx="63">
                  <c:v>39904</c:v>
                </c:pt>
                <c:pt idx="64">
                  <c:v>39934</c:v>
                </c:pt>
                <c:pt idx="65">
                  <c:v>39965</c:v>
                </c:pt>
                <c:pt idx="66">
                  <c:v>39995</c:v>
                </c:pt>
                <c:pt idx="67">
                  <c:v>40026</c:v>
                </c:pt>
                <c:pt idx="68">
                  <c:v>40057</c:v>
                </c:pt>
                <c:pt idx="69">
                  <c:v>40087</c:v>
                </c:pt>
                <c:pt idx="70">
                  <c:v>40118</c:v>
                </c:pt>
                <c:pt idx="71">
                  <c:v>40148</c:v>
                </c:pt>
                <c:pt idx="72">
                  <c:v>40179</c:v>
                </c:pt>
                <c:pt idx="73">
                  <c:v>40210</c:v>
                </c:pt>
                <c:pt idx="74">
                  <c:v>40238</c:v>
                </c:pt>
                <c:pt idx="75">
                  <c:v>40269</c:v>
                </c:pt>
                <c:pt idx="76">
                  <c:v>40299</c:v>
                </c:pt>
                <c:pt idx="77">
                  <c:v>40330</c:v>
                </c:pt>
                <c:pt idx="78">
                  <c:v>40360</c:v>
                </c:pt>
                <c:pt idx="79">
                  <c:v>40391</c:v>
                </c:pt>
                <c:pt idx="80">
                  <c:v>40422</c:v>
                </c:pt>
                <c:pt idx="81">
                  <c:v>40452</c:v>
                </c:pt>
                <c:pt idx="82">
                  <c:v>40483</c:v>
                </c:pt>
                <c:pt idx="83">
                  <c:v>40513</c:v>
                </c:pt>
                <c:pt idx="84">
                  <c:v>40544</c:v>
                </c:pt>
                <c:pt idx="85">
                  <c:v>40575</c:v>
                </c:pt>
                <c:pt idx="86">
                  <c:v>40603</c:v>
                </c:pt>
                <c:pt idx="87">
                  <c:v>40634</c:v>
                </c:pt>
                <c:pt idx="88">
                  <c:v>40664</c:v>
                </c:pt>
                <c:pt idx="89">
                  <c:v>40695</c:v>
                </c:pt>
                <c:pt idx="90">
                  <c:v>40725</c:v>
                </c:pt>
                <c:pt idx="91">
                  <c:v>40756</c:v>
                </c:pt>
                <c:pt idx="92">
                  <c:v>40787</c:v>
                </c:pt>
                <c:pt idx="93">
                  <c:v>40817</c:v>
                </c:pt>
                <c:pt idx="94">
                  <c:v>40848</c:v>
                </c:pt>
                <c:pt idx="95">
                  <c:v>40878</c:v>
                </c:pt>
                <c:pt idx="96">
                  <c:v>40909</c:v>
                </c:pt>
                <c:pt idx="97">
                  <c:v>40940</c:v>
                </c:pt>
                <c:pt idx="98">
                  <c:v>40969</c:v>
                </c:pt>
                <c:pt idx="99">
                  <c:v>41000</c:v>
                </c:pt>
                <c:pt idx="100">
                  <c:v>41030</c:v>
                </c:pt>
                <c:pt idx="101">
                  <c:v>41061</c:v>
                </c:pt>
                <c:pt idx="102">
                  <c:v>41091</c:v>
                </c:pt>
                <c:pt idx="103">
                  <c:v>41122</c:v>
                </c:pt>
                <c:pt idx="104">
                  <c:v>41153</c:v>
                </c:pt>
                <c:pt idx="105">
                  <c:v>41183</c:v>
                </c:pt>
                <c:pt idx="106">
                  <c:v>41214</c:v>
                </c:pt>
                <c:pt idx="107">
                  <c:v>41244</c:v>
                </c:pt>
                <c:pt idx="108">
                  <c:v>41275</c:v>
                </c:pt>
                <c:pt idx="109">
                  <c:v>41306</c:v>
                </c:pt>
                <c:pt idx="110">
                  <c:v>41334</c:v>
                </c:pt>
                <c:pt idx="111">
                  <c:v>41365</c:v>
                </c:pt>
                <c:pt idx="112">
                  <c:v>41395</c:v>
                </c:pt>
                <c:pt idx="113">
                  <c:v>41426</c:v>
                </c:pt>
                <c:pt idx="114">
                  <c:v>41456</c:v>
                </c:pt>
                <c:pt idx="115">
                  <c:v>41487</c:v>
                </c:pt>
                <c:pt idx="116">
                  <c:v>41518</c:v>
                </c:pt>
                <c:pt idx="117">
                  <c:v>41548</c:v>
                </c:pt>
                <c:pt idx="118">
                  <c:v>41579</c:v>
                </c:pt>
                <c:pt idx="119">
                  <c:v>41609</c:v>
                </c:pt>
                <c:pt idx="120">
                  <c:v>41640</c:v>
                </c:pt>
                <c:pt idx="121">
                  <c:v>41671</c:v>
                </c:pt>
                <c:pt idx="122">
                  <c:v>41699</c:v>
                </c:pt>
                <c:pt idx="123">
                  <c:v>41730</c:v>
                </c:pt>
                <c:pt idx="124">
                  <c:v>41760</c:v>
                </c:pt>
                <c:pt idx="125">
                  <c:v>41791</c:v>
                </c:pt>
                <c:pt idx="126">
                  <c:v>41821</c:v>
                </c:pt>
                <c:pt idx="127">
                  <c:v>41852</c:v>
                </c:pt>
                <c:pt idx="128">
                  <c:v>41883</c:v>
                </c:pt>
                <c:pt idx="129">
                  <c:v>41913</c:v>
                </c:pt>
                <c:pt idx="130">
                  <c:v>41944</c:v>
                </c:pt>
                <c:pt idx="131">
                  <c:v>41974</c:v>
                </c:pt>
                <c:pt idx="132">
                  <c:v>42005</c:v>
                </c:pt>
                <c:pt idx="133">
                  <c:v>42036</c:v>
                </c:pt>
                <c:pt idx="134">
                  <c:v>42064</c:v>
                </c:pt>
                <c:pt idx="135">
                  <c:v>42095</c:v>
                </c:pt>
                <c:pt idx="136">
                  <c:v>42125</c:v>
                </c:pt>
                <c:pt idx="137">
                  <c:v>42156</c:v>
                </c:pt>
                <c:pt idx="138">
                  <c:v>42186</c:v>
                </c:pt>
                <c:pt idx="139">
                  <c:v>42217</c:v>
                </c:pt>
                <c:pt idx="140">
                  <c:v>42248</c:v>
                </c:pt>
                <c:pt idx="141">
                  <c:v>42278</c:v>
                </c:pt>
                <c:pt idx="142">
                  <c:v>42309</c:v>
                </c:pt>
                <c:pt idx="143">
                  <c:v>42339</c:v>
                </c:pt>
                <c:pt idx="144">
                  <c:v>42370</c:v>
                </c:pt>
                <c:pt idx="145">
                  <c:v>42401</c:v>
                </c:pt>
                <c:pt idx="146">
                  <c:v>42430</c:v>
                </c:pt>
                <c:pt idx="147">
                  <c:v>42461</c:v>
                </c:pt>
                <c:pt idx="148">
                  <c:v>42491</c:v>
                </c:pt>
                <c:pt idx="149">
                  <c:v>42522</c:v>
                </c:pt>
                <c:pt idx="150">
                  <c:v>42552</c:v>
                </c:pt>
                <c:pt idx="151">
                  <c:v>42583</c:v>
                </c:pt>
                <c:pt idx="152">
                  <c:v>42614</c:v>
                </c:pt>
                <c:pt idx="153">
                  <c:v>42644</c:v>
                </c:pt>
                <c:pt idx="154">
                  <c:v>42675</c:v>
                </c:pt>
                <c:pt idx="155">
                  <c:v>42705</c:v>
                </c:pt>
              </c:numCache>
            </c:numRef>
          </c:cat>
          <c:val>
            <c:numRef>
              <c:f>Sheet1!$C$2:$C$157</c:f>
              <c:numCache>
                <c:formatCode>General</c:formatCode>
                <c:ptCount val="156"/>
              </c:numCache>
            </c:numRef>
          </c:val>
          <c:smooth val="0"/>
        </c:ser>
        <c:dLbls>
          <c:showLegendKey val="0"/>
          <c:showVal val="0"/>
          <c:showCatName val="0"/>
          <c:showSerName val="0"/>
          <c:showPercent val="0"/>
          <c:showBubbleSize val="0"/>
        </c:dLbls>
        <c:marker val="1"/>
        <c:smooth val="0"/>
        <c:axId val="33503488"/>
        <c:axId val="33509376"/>
      </c:lineChart>
      <c:dateAx>
        <c:axId val="33503488"/>
        <c:scaling>
          <c:orientation val="minMax"/>
        </c:scaling>
        <c:delete val="0"/>
        <c:axPos val="b"/>
        <c:numFmt formatCode="yy" sourceLinked="0"/>
        <c:majorTickMark val="in"/>
        <c:minorTickMark val="in"/>
        <c:tickLblPos val="low"/>
        <c:spPr>
          <a:ln w="12955">
            <a:solidFill>
              <a:srgbClr val="000000"/>
            </a:solidFill>
            <a:prstDash val="solid"/>
          </a:ln>
        </c:spPr>
        <c:txPr>
          <a:bodyPr rot="0" vert="horz"/>
          <a:lstStyle/>
          <a:p>
            <a:pPr>
              <a:defRPr sz="1224" b="1" i="0" u="none" strike="noStrike" baseline="0">
                <a:solidFill>
                  <a:schemeClr val="tx1"/>
                </a:solidFill>
                <a:latin typeface="Arial"/>
                <a:ea typeface="Arial"/>
                <a:cs typeface="Arial"/>
              </a:defRPr>
            </a:pPr>
            <a:endParaRPr lang="en-US"/>
          </a:p>
        </c:txPr>
        <c:crossAx val="33509376"/>
        <c:crossesAt val="0"/>
        <c:auto val="1"/>
        <c:lblOffset val="100"/>
        <c:baseTimeUnit val="months"/>
        <c:majorUnit val="2"/>
        <c:majorTimeUnit val="years"/>
        <c:minorUnit val="1"/>
        <c:minorTimeUnit val="years"/>
      </c:dateAx>
      <c:valAx>
        <c:axId val="33509376"/>
        <c:scaling>
          <c:orientation val="minMax"/>
          <c:max val="25"/>
          <c:min val="-25"/>
        </c:scaling>
        <c:delete val="0"/>
        <c:axPos val="l"/>
        <c:numFmt formatCode="General" sourceLinked="1"/>
        <c:majorTickMark val="in"/>
        <c:minorTickMark val="none"/>
        <c:tickLblPos val="nextTo"/>
        <c:spPr>
          <a:ln w="12955">
            <a:solidFill>
              <a:schemeClr val="tx1"/>
            </a:solidFill>
            <a:prstDash val="solid"/>
          </a:ln>
        </c:spPr>
        <c:txPr>
          <a:bodyPr rot="0" vert="horz"/>
          <a:lstStyle/>
          <a:p>
            <a:pPr>
              <a:defRPr sz="1224" b="1" i="0" u="none" strike="noStrike" baseline="0">
                <a:solidFill>
                  <a:schemeClr val="tx1"/>
                </a:solidFill>
                <a:latin typeface="Arial"/>
                <a:ea typeface="Arial"/>
                <a:cs typeface="Arial"/>
              </a:defRPr>
            </a:pPr>
            <a:endParaRPr lang="en-US"/>
          </a:p>
        </c:txPr>
        <c:crossAx val="33503488"/>
        <c:crosses val="autoZero"/>
        <c:crossBetween val="between"/>
        <c:majorUnit val="5"/>
        <c:minorUnit val="5"/>
      </c:valAx>
      <c:spPr>
        <a:noFill/>
        <a:ln w="25910">
          <a:noFill/>
        </a:ln>
      </c:spPr>
    </c:plotArea>
    <c:plotVisOnly val="1"/>
    <c:dispBlanksAs val="span"/>
    <c:showDLblsOverMax val="0"/>
  </c:chart>
  <c:spPr>
    <a:noFill/>
    <a:ln>
      <a:noFill/>
    </a:ln>
  </c:spPr>
  <c:txPr>
    <a:bodyPr/>
    <a:lstStyle/>
    <a:p>
      <a:pPr>
        <a:defRPr sz="1811" b="1" i="0" u="none" strike="noStrike" baseline="0">
          <a:solidFill>
            <a:schemeClr val="tx1"/>
          </a:solidFill>
          <a:latin typeface="Arial"/>
          <a:ea typeface="Arial"/>
          <a:cs typeface="Aria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372315035799526E-2"/>
          <c:y val="3.2989690721649492E-2"/>
          <c:w val="0.85680190930787792"/>
          <c:h val="0.89278350515463856"/>
        </c:manualLayout>
      </c:layout>
      <c:lineChart>
        <c:grouping val="standard"/>
        <c:varyColors val="0"/>
        <c:ser>
          <c:idx val="0"/>
          <c:order val="0"/>
          <c:tx>
            <c:strRef>
              <c:f>Sheet1!$B$1</c:f>
              <c:strCache>
                <c:ptCount val="1"/>
                <c:pt idx="0">
                  <c:v>Global Orders</c:v>
                </c:pt>
              </c:strCache>
            </c:strRef>
          </c:tx>
          <c:spPr>
            <a:ln w="38130">
              <a:solidFill>
                <a:srgbClr val="FF0000"/>
              </a:solidFill>
              <a:prstDash val="solid"/>
            </a:ln>
          </c:spPr>
          <c:marker>
            <c:symbol val="none"/>
          </c:marker>
          <c:cat>
            <c:numRef>
              <c:f>Sheet1!$A$2:$A$500</c:f>
              <c:numCache>
                <c:formatCode>m/d/yyyy</c:formatCode>
                <c:ptCount val="499"/>
                <c:pt idx="0">
                  <c:v>40179</c:v>
                </c:pt>
                <c:pt idx="1">
                  <c:v>40210</c:v>
                </c:pt>
                <c:pt idx="2">
                  <c:v>40238</c:v>
                </c:pt>
                <c:pt idx="3">
                  <c:v>40269</c:v>
                </c:pt>
                <c:pt idx="4">
                  <c:v>40299</c:v>
                </c:pt>
                <c:pt idx="5">
                  <c:v>40330</c:v>
                </c:pt>
                <c:pt idx="6">
                  <c:v>40360</c:v>
                </c:pt>
                <c:pt idx="7">
                  <c:v>40391</c:v>
                </c:pt>
                <c:pt idx="8">
                  <c:v>40422</c:v>
                </c:pt>
                <c:pt idx="9">
                  <c:v>40452</c:v>
                </c:pt>
                <c:pt idx="10">
                  <c:v>40483</c:v>
                </c:pt>
                <c:pt idx="11">
                  <c:v>40513</c:v>
                </c:pt>
                <c:pt idx="12">
                  <c:v>40544</c:v>
                </c:pt>
                <c:pt idx="13">
                  <c:v>40575</c:v>
                </c:pt>
                <c:pt idx="14">
                  <c:v>40603</c:v>
                </c:pt>
                <c:pt idx="15">
                  <c:v>40634</c:v>
                </c:pt>
                <c:pt idx="16">
                  <c:v>40664</c:v>
                </c:pt>
                <c:pt idx="17">
                  <c:v>40695</c:v>
                </c:pt>
                <c:pt idx="18">
                  <c:v>40725</c:v>
                </c:pt>
                <c:pt idx="19">
                  <c:v>40756</c:v>
                </c:pt>
                <c:pt idx="20">
                  <c:v>40787</c:v>
                </c:pt>
                <c:pt idx="21">
                  <c:v>40817</c:v>
                </c:pt>
                <c:pt idx="22">
                  <c:v>40848</c:v>
                </c:pt>
                <c:pt idx="23">
                  <c:v>40878</c:v>
                </c:pt>
                <c:pt idx="24">
                  <c:v>40909</c:v>
                </c:pt>
                <c:pt idx="25">
                  <c:v>40940</c:v>
                </c:pt>
                <c:pt idx="26">
                  <c:v>40969</c:v>
                </c:pt>
                <c:pt idx="27">
                  <c:v>41000</c:v>
                </c:pt>
                <c:pt idx="28">
                  <c:v>41030</c:v>
                </c:pt>
                <c:pt idx="29">
                  <c:v>41061</c:v>
                </c:pt>
                <c:pt idx="30">
                  <c:v>41091</c:v>
                </c:pt>
                <c:pt idx="31">
                  <c:v>41122</c:v>
                </c:pt>
                <c:pt idx="32">
                  <c:v>41153</c:v>
                </c:pt>
                <c:pt idx="33">
                  <c:v>41183</c:v>
                </c:pt>
                <c:pt idx="34">
                  <c:v>41214</c:v>
                </c:pt>
                <c:pt idx="35">
                  <c:v>41244</c:v>
                </c:pt>
                <c:pt idx="36">
                  <c:v>41275</c:v>
                </c:pt>
                <c:pt idx="37">
                  <c:v>41306</c:v>
                </c:pt>
                <c:pt idx="38">
                  <c:v>41334</c:v>
                </c:pt>
                <c:pt idx="39">
                  <c:v>41365</c:v>
                </c:pt>
                <c:pt idx="40">
                  <c:v>41395</c:v>
                </c:pt>
                <c:pt idx="41">
                  <c:v>41426</c:v>
                </c:pt>
                <c:pt idx="42">
                  <c:v>41456</c:v>
                </c:pt>
                <c:pt idx="43">
                  <c:v>41487</c:v>
                </c:pt>
                <c:pt idx="44">
                  <c:v>41518</c:v>
                </c:pt>
                <c:pt idx="45">
                  <c:v>41548</c:v>
                </c:pt>
                <c:pt idx="46">
                  <c:v>41579</c:v>
                </c:pt>
                <c:pt idx="47">
                  <c:v>41609</c:v>
                </c:pt>
                <c:pt idx="48">
                  <c:v>41640</c:v>
                </c:pt>
                <c:pt idx="49">
                  <c:v>41671</c:v>
                </c:pt>
                <c:pt idx="50">
                  <c:v>41699</c:v>
                </c:pt>
                <c:pt idx="51">
                  <c:v>41730</c:v>
                </c:pt>
                <c:pt idx="52">
                  <c:v>41760</c:v>
                </c:pt>
                <c:pt idx="53">
                  <c:v>41791</c:v>
                </c:pt>
                <c:pt idx="54">
                  <c:v>41821</c:v>
                </c:pt>
                <c:pt idx="55">
                  <c:v>41852</c:v>
                </c:pt>
                <c:pt idx="56">
                  <c:v>41883</c:v>
                </c:pt>
                <c:pt idx="57">
                  <c:v>41913</c:v>
                </c:pt>
                <c:pt idx="58">
                  <c:v>41944</c:v>
                </c:pt>
                <c:pt idx="59">
                  <c:v>41974</c:v>
                </c:pt>
                <c:pt idx="60">
                  <c:v>42005</c:v>
                </c:pt>
                <c:pt idx="61">
                  <c:v>42036</c:v>
                </c:pt>
                <c:pt idx="62">
                  <c:v>42064</c:v>
                </c:pt>
                <c:pt idx="63">
                  <c:v>42095</c:v>
                </c:pt>
                <c:pt idx="64">
                  <c:v>42125</c:v>
                </c:pt>
                <c:pt idx="65">
                  <c:v>42156</c:v>
                </c:pt>
                <c:pt idx="66">
                  <c:v>42186</c:v>
                </c:pt>
                <c:pt idx="67">
                  <c:v>42217</c:v>
                </c:pt>
                <c:pt idx="68">
                  <c:v>42248</c:v>
                </c:pt>
                <c:pt idx="69">
                  <c:v>42278</c:v>
                </c:pt>
                <c:pt idx="70">
                  <c:v>42309</c:v>
                </c:pt>
                <c:pt idx="71">
                  <c:v>42339</c:v>
                </c:pt>
                <c:pt idx="72">
                  <c:v>42370</c:v>
                </c:pt>
                <c:pt idx="73">
                  <c:v>42401</c:v>
                </c:pt>
                <c:pt idx="74">
                  <c:v>42430</c:v>
                </c:pt>
                <c:pt idx="75">
                  <c:v>42461</c:v>
                </c:pt>
                <c:pt idx="76">
                  <c:v>42491</c:v>
                </c:pt>
                <c:pt idx="77">
                  <c:v>42522</c:v>
                </c:pt>
                <c:pt idx="78">
                  <c:v>42552</c:v>
                </c:pt>
                <c:pt idx="79">
                  <c:v>42583</c:v>
                </c:pt>
                <c:pt idx="80">
                  <c:v>42614</c:v>
                </c:pt>
              </c:numCache>
            </c:numRef>
          </c:cat>
          <c:val>
            <c:numRef>
              <c:f>Sheet1!$B$2:$B$500</c:f>
              <c:numCache>
                <c:formatCode>General</c:formatCode>
                <c:ptCount val="499"/>
                <c:pt idx="0">
                  <c:v>54</c:v>
                </c:pt>
                <c:pt idx="1">
                  <c:v>53.8</c:v>
                </c:pt>
                <c:pt idx="2">
                  <c:v>57.5</c:v>
                </c:pt>
                <c:pt idx="3">
                  <c:v>56.9</c:v>
                </c:pt>
                <c:pt idx="4">
                  <c:v>55.100000000000009</c:v>
                </c:pt>
                <c:pt idx="5">
                  <c:v>53.3</c:v>
                </c:pt>
                <c:pt idx="6">
                  <c:v>52.849999999999994</c:v>
                </c:pt>
                <c:pt idx="7">
                  <c:v>52.4</c:v>
                </c:pt>
                <c:pt idx="8">
                  <c:v>52.6</c:v>
                </c:pt>
                <c:pt idx="9">
                  <c:v>53.6</c:v>
                </c:pt>
                <c:pt idx="10">
                  <c:v>54.6</c:v>
                </c:pt>
                <c:pt idx="11">
                  <c:v>56.4</c:v>
                </c:pt>
                <c:pt idx="12">
                  <c:v>58.6</c:v>
                </c:pt>
                <c:pt idx="13">
                  <c:v>58.2</c:v>
                </c:pt>
                <c:pt idx="14">
                  <c:v>56.3</c:v>
                </c:pt>
                <c:pt idx="15">
                  <c:v>51.4</c:v>
                </c:pt>
                <c:pt idx="16">
                  <c:v>53</c:v>
                </c:pt>
                <c:pt idx="17">
                  <c:v>52</c:v>
                </c:pt>
                <c:pt idx="18">
                  <c:v>51.1</c:v>
                </c:pt>
                <c:pt idx="19">
                  <c:v>50.9</c:v>
                </c:pt>
                <c:pt idx="20">
                  <c:v>51.4</c:v>
                </c:pt>
                <c:pt idx="21">
                  <c:v>50.5</c:v>
                </c:pt>
                <c:pt idx="22">
                  <c:v>50.7</c:v>
                </c:pt>
                <c:pt idx="23">
                  <c:v>51.5</c:v>
                </c:pt>
                <c:pt idx="24">
                  <c:v>54</c:v>
                </c:pt>
                <c:pt idx="25">
                  <c:v>54.6</c:v>
                </c:pt>
                <c:pt idx="26">
                  <c:v>53.9</c:v>
                </c:pt>
                <c:pt idx="27">
                  <c:v>51.7</c:v>
                </c:pt>
                <c:pt idx="28">
                  <c:v>52.2</c:v>
                </c:pt>
                <c:pt idx="29">
                  <c:v>50.6</c:v>
                </c:pt>
                <c:pt idx="30">
                  <c:v>50</c:v>
                </c:pt>
                <c:pt idx="31">
                  <c:v>49.8</c:v>
                </c:pt>
                <c:pt idx="32">
                  <c:v>51.5</c:v>
                </c:pt>
                <c:pt idx="33">
                  <c:v>50.9</c:v>
                </c:pt>
                <c:pt idx="34">
                  <c:v>52.2</c:v>
                </c:pt>
                <c:pt idx="35">
                  <c:v>52.5</c:v>
                </c:pt>
                <c:pt idx="36">
                  <c:v>52.4</c:v>
                </c:pt>
                <c:pt idx="37">
                  <c:v>53.2</c:v>
                </c:pt>
                <c:pt idx="38">
                  <c:v>52.2</c:v>
                </c:pt>
                <c:pt idx="39">
                  <c:v>51.6</c:v>
                </c:pt>
                <c:pt idx="40">
                  <c:v>52.7</c:v>
                </c:pt>
                <c:pt idx="41">
                  <c:v>50.9</c:v>
                </c:pt>
                <c:pt idx="42">
                  <c:v>53.1</c:v>
                </c:pt>
                <c:pt idx="43">
                  <c:v>54.8</c:v>
                </c:pt>
                <c:pt idx="44">
                  <c:v>54.5</c:v>
                </c:pt>
                <c:pt idx="45">
                  <c:v>53.4</c:v>
                </c:pt>
                <c:pt idx="46">
                  <c:v>54.6</c:v>
                </c:pt>
                <c:pt idx="47">
                  <c:v>54.6</c:v>
                </c:pt>
                <c:pt idx="48">
                  <c:v>54</c:v>
                </c:pt>
                <c:pt idx="49">
                  <c:v>54.2</c:v>
                </c:pt>
                <c:pt idx="50">
                  <c:v>52.8</c:v>
                </c:pt>
                <c:pt idx="51">
                  <c:v>52.9</c:v>
                </c:pt>
                <c:pt idx="52">
                  <c:v>54.3</c:v>
                </c:pt>
                <c:pt idx="53">
                  <c:v>55.9</c:v>
                </c:pt>
                <c:pt idx="54">
                  <c:v>54.6</c:v>
                </c:pt>
                <c:pt idx="55">
                  <c:v>54.8</c:v>
                </c:pt>
                <c:pt idx="56">
                  <c:v>55</c:v>
                </c:pt>
                <c:pt idx="57">
                  <c:v>53.9</c:v>
                </c:pt>
                <c:pt idx="58">
                  <c:v>53.2</c:v>
                </c:pt>
                <c:pt idx="59">
                  <c:v>52.1</c:v>
                </c:pt>
                <c:pt idx="60" formatCode="0.0">
                  <c:v>52.1</c:v>
                </c:pt>
                <c:pt idx="61" formatCode="0.0">
                  <c:v>54.1</c:v>
                </c:pt>
                <c:pt idx="62" formatCode="0.0">
                  <c:v>54.7</c:v>
                </c:pt>
                <c:pt idx="63" formatCode="0.0">
                  <c:v>54.3</c:v>
                </c:pt>
                <c:pt idx="64" formatCode="0.0">
                  <c:v>53.6</c:v>
                </c:pt>
                <c:pt idx="65" formatCode="0.0">
                  <c:v>53.7</c:v>
                </c:pt>
                <c:pt idx="66" formatCode="0.0">
                  <c:v>54.4</c:v>
                </c:pt>
                <c:pt idx="67" formatCode="0.0">
                  <c:v>53.6</c:v>
                </c:pt>
                <c:pt idx="68" formatCode="0.0">
                  <c:v>53</c:v>
                </c:pt>
                <c:pt idx="69" formatCode="0.0">
                  <c:v>53</c:v>
                </c:pt>
                <c:pt idx="70" formatCode="0.0">
                  <c:v>53.5</c:v>
                </c:pt>
                <c:pt idx="71" formatCode="0.0">
                  <c:v>52.3</c:v>
                </c:pt>
                <c:pt idx="72" formatCode="0.0">
                  <c:v>52.4</c:v>
                </c:pt>
                <c:pt idx="73" formatCode="0.0">
                  <c:v>51.7</c:v>
                </c:pt>
                <c:pt idx="74" formatCode="0.0">
                  <c:v>51.2</c:v>
                </c:pt>
                <c:pt idx="75">
                  <c:v>51.7</c:v>
                </c:pt>
                <c:pt idx="76">
                  <c:v>51.3</c:v>
                </c:pt>
                <c:pt idx="77">
                  <c:v>51.5</c:v>
                </c:pt>
                <c:pt idx="78">
                  <c:v>51.7</c:v>
                </c:pt>
                <c:pt idx="79">
                  <c:v>52</c:v>
                </c:pt>
              </c:numCache>
            </c:numRef>
          </c:val>
          <c:smooth val="0"/>
        </c:ser>
        <c:dLbls>
          <c:showLegendKey val="0"/>
          <c:showVal val="0"/>
          <c:showCatName val="0"/>
          <c:showSerName val="0"/>
          <c:showPercent val="0"/>
          <c:showBubbleSize val="0"/>
        </c:dLbls>
        <c:marker val="1"/>
        <c:smooth val="0"/>
        <c:axId val="33227136"/>
        <c:axId val="33228672"/>
      </c:lineChart>
      <c:lineChart>
        <c:grouping val="standard"/>
        <c:varyColors val="0"/>
        <c:ser>
          <c:idx val="4"/>
          <c:order val="1"/>
          <c:tx>
            <c:strRef>
              <c:f>Sheet1!$C$1</c:f>
              <c:strCache>
                <c:ptCount val="1"/>
                <c:pt idx="0">
                  <c:v>IP</c:v>
                </c:pt>
              </c:strCache>
            </c:strRef>
          </c:tx>
          <c:spPr>
            <a:ln w="31750">
              <a:solidFill>
                <a:srgbClr val="0000FF"/>
              </a:solidFill>
              <a:prstDash val="sysDash"/>
            </a:ln>
          </c:spPr>
          <c:marker>
            <c:symbol val="none"/>
          </c:marker>
          <c:cat>
            <c:numRef>
              <c:f>Sheet1!$A$2:$A$500</c:f>
              <c:numCache>
                <c:formatCode>m/d/yyyy</c:formatCode>
                <c:ptCount val="499"/>
                <c:pt idx="0">
                  <c:v>40179</c:v>
                </c:pt>
                <c:pt idx="1">
                  <c:v>40210</c:v>
                </c:pt>
                <c:pt idx="2">
                  <c:v>40238</c:v>
                </c:pt>
                <c:pt idx="3">
                  <c:v>40269</c:v>
                </c:pt>
                <c:pt idx="4">
                  <c:v>40299</c:v>
                </c:pt>
                <c:pt idx="5">
                  <c:v>40330</c:v>
                </c:pt>
                <c:pt idx="6">
                  <c:v>40360</c:v>
                </c:pt>
                <c:pt idx="7">
                  <c:v>40391</c:v>
                </c:pt>
                <c:pt idx="8">
                  <c:v>40422</c:v>
                </c:pt>
                <c:pt idx="9">
                  <c:v>40452</c:v>
                </c:pt>
                <c:pt idx="10">
                  <c:v>40483</c:v>
                </c:pt>
                <c:pt idx="11">
                  <c:v>40513</c:v>
                </c:pt>
                <c:pt idx="12">
                  <c:v>40544</c:v>
                </c:pt>
                <c:pt idx="13">
                  <c:v>40575</c:v>
                </c:pt>
                <c:pt idx="14">
                  <c:v>40603</c:v>
                </c:pt>
                <c:pt idx="15">
                  <c:v>40634</c:v>
                </c:pt>
                <c:pt idx="16">
                  <c:v>40664</c:v>
                </c:pt>
                <c:pt idx="17">
                  <c:v>40695</c:v>
                </c:pt>
                <c:pt idx="18">
                  <c:v>40725</c:v>
                </c:pt>
                <c:pt idx="19">
                  <c:v>40756</c:v>
                </c:pt>
                <c:pt idx="20">
                  <c:v>40787</c:v>
                </c:pt>
                <c:pt idx="21">
                  <c:v>40817</c:v>
                </c:pt>
                <c:pt idx="22">
                  <c:v>40848</c:v>
                </c:pt>
                <c:pt idx="23">
                  <c:v>40878</c:v>
                </c:pt>
                <c:pt idx="24">
                  <c:v>40909</c:v>
                </c:pt>
                <c:pt idx="25">
                  <c:v>40940</c:v>
                </c:pt>
                <c:pt idx="26">
                  <c:v>40969</c:v>
                </c:pt>
                <c:pt idx="27">
                  <c:v>41000</c:v>
                </c:pt>
                <c:pt idx="28">
                  <c:v>41030</c:v>
                </c:pt>
                <c:pt idx="29">
                  <c:v>41061</c:v>
                </c:pt>
                <c:pt idx="30">
                  <c:v>41091</c:v>
                </c:pt>
                <c:pt idx="31">
                  <c:v>41122</c:v>
                </c:pt>
                <c:pt idx="32">
                  <c:v>41153</c:v>
                </c:pt>
                <c:pt idx="33">
                  <c:v>41183</c:v>
                </c:pt>
                <c:pt idx="34">
                  <c:v>41214</c:v>
                </c:pt>
                <c:pt idx="35">
                  <c:v>41244</c:v>
                </c:pt>
                <c:pt idx="36">
                  <c:v>41275</c:v>
                </c:pt>
                <c:pt idx="37">
                  <c:v>41306</c:v>
                </c:pt>
                <c:pt idx="38">
                  <c:v>41334</c:v>
                </c:pt>
                <c:pt idx="39">
                  <c:v>41365</c:v>
                </c:pt>
                <c:pt idx="40">
                  <c:v>41395</c:v>
                </c:pt>
                <c:pt idx="41">
                  <c:v>41426</c:v>
                </c:pt>
                <c:pt idx="42">
                  <c:v>41456</c:v>
                </c:pt>
                <c:pt idx="43">
                  <c:v>41487</c:v>
                </c:pt>
                <c:pt idx="44">
                  <c:v>41518</c:v>
                </c:pt>
                <c:pt idx="45">
                  <c:v>41548</c:v>
                </c:pt>
                <c:pt idx="46">
                  <c:v>41579</c:v>
                </c:pt>
                <c:pt idx="47">
                  <c:v>41609</c:v>
                </c:pt>
                <c:pt idx="48">
                  <c:v>41640</c:v>
                </c:pt>
                <c:pt idx="49">
                  <c:v>41671</c:v>
                </c:pt>
                <c:pt idx="50">
                  <c:v>41699</c:v>
                </c:pt>
                <c:pt idx="51">
                  <c:v>41730</c:v>
                </c:pt>
                <c:pt idx="52">
                  <c:v>41760</c:v>
                </c:pt>
                <c:pt idx="53">
                  <c:v>41791</c:v>
                </c:pt>
                <c:pt idx="54">
                  <c:v>41821</c:v>
                </c:pt>
                <c:pt idx="55">
                  <c:v>41852</c:v>
                </c:pt>
                <c:pt idx="56">
                  <c:v>41883</c:v>
                </c:pt>
                <c:pt idx="57">
                  <c:v>41913</c:v>
                </c:pt>
                <c:pt idx="58">
                  <c:v>41944</c:v>
                </c:pt>
                <c:pt idx="59">
                  <c:v>41974</c:v>
                </c:pt>
                <c:pt idx="60">
                  <c:v>42005</c:v>
                </c:pt>
                <c:pt idx="61">
                  <c:v>42036</c:v>
                </c:pt>
                <c:pt idx="62">
                  <c:v>42064</c:v>
                </c:pt>
                <c:pt idx="63">
                  <c:v>42095</c:v>
                </c:pt>
                <c:pt idx="64">
                  <c:v>42125</c:v>
                </c:pt>
                <c:pt idx="65">
                  <c:v>42156</c:v>
                </c:pt>
                <c:pt idx="66">
                  <c:v>42186</c:v>
                </c:pt>
                <c:pt idx="67">
                  <c:v>42217</c:v>
                </c:pt>
                <c:pt idx="68">
                  <c:v>42248</c:v>
                </c:pt>
                <c:pt idx="69">
                  <c:v>42278</c:v>
                </c:pt>
                <c:pt idx="70">
                  <c:v>42309</c:v>
                </c:pt>
                <c:pt idx="71">
                  <c:v>42339</c:v>
                </c:pt>
                <c:pt idx="72">
                  <c:v>42370</c:v>
                </c:pt>
                <c:pt idx="73">
                  <c:v>42401</c:v>
                </c:pt>
                <c:pt idx="74">
                  <c:v>42430</c:v>
                </c:pt>
                <c:pt idx="75">
                  <c:v>42461</c:v>
                </c:pt>
                <c:pt idx="76">
                  <c:v>42491</c:v>
                </c:pt>
                <c:pt idx="77">
                  <c:v>42522</c:v>
                </c:pt>
                <c:pt idx="78">
                  <c:v>42552</c:v>
                </c:pt>
                <c:pt idx="79">
                  <c:v>42583</c:v>
                </c:pt>
                <c:pt idx="80">
                  <c:v>42614</c:v>
                </c:pt>
              </c:numCache>
            </c:numRef>
          </c:cat>
          <c:val>
            <c:numRef>
              <c:f>Sheet1!$C$2:$C$500</c:f>
              <c:numCache>
                <c:formatCode>General</c:formatCode>
                <c:ptCount val="499"/>
                <c:pt idx="0">
                  <c:v>10.707125844444443</c:v>
                </c:pt>
                <c:pt idx="1">
                  <c:v>10.515471524711483</c:v>
                </c:pt>
                <c:pt idx="2">
                  <c:v>9.6589080288050209</c:v>
                </c:pt>
                <c:pt idx="3">
                  <c:v>9.8235895711900305</c:v>
                </c:pt>
                <c:pt idx="4">
                  <c:v>9.6354484419448809</c:v>
                </c:pt>
                <c:pt idx="5">
                  <c:v>8.4200498056759479</c:v>
                </c:pt>
                <c:pt idx="6">
                  <c:v>6.8400486777168368</c:v>
                </c:pt>
                <c:pt idx="7">
                  <c:v>6.4717833342277116</c:v>
                </c:pt>
                <c:pt idx="8">
                  <c:v>5.5073450012649738</c:v>
                </c:pt>
                <c:pt idx="9">
                  <c:v>4.9042478133754619</c:v>
                </c:pt>
                <c:pt idx="10">
                  <c:v>4.7966022022545776</c:v>
                </c:pt>
                <c:pt idx="11">
                  <c:v>6.0218125375131049</c:v>
                </c:pt>
                <c:pt idx="12">
                  <c:v>7.0044605011053465</c:v>
                </c:pt>
                <c:pt idx="13">
                  <c:v>6.0090557696544264</c:v>
                </c:pt>
                <c:pt idx="14">
                  <c:v>3.5648917800129594</c:v>
                </c:pt>
                <c:pt idx="15">
                  <c:v>2.4965050602867578</c:v>
                </c:pt>
                <c:pt idx="16">
                  <c:v>2.8540088135487349</c:v>
                </c:pt>
                <c:pt idx="17">
                  <c:v>2.8110129608223344</c:v>
                </c:pt>
                <c:pt idx="18">
                  <c:v>1.9974857172376792</c:v>
                </c:pt>
                <c:pt idx="19">
                  <c:v>3.4351979647327502</c:v>
                </c:pt>
                <c:pt idx="20">
                  <c:v>4.4663901871043992</c:v>
                </c:pt>
                <c:pt idx="21">
                  <c:v>4.5633824796940337</c:v>
                </c:pt>
                <c:pt idx="22">
                  <c:v>3.282764130370297</c:v>
                </c:pt>
                <c:pt idx="23">
                  <c:v>3.3805316357093282</c:v>
                </c:pt>
                <c:pt idx="24">
                  <c:v>2.956927641516871</c:v>
                </c:pt>
                <c:pt idx="25">
                  <c:v>3.4310752972649841</c:v>
                </c:pt>
                <c:pt idx="26">
                  <c:v>3.2304855158040482</c:v>
                </c:pt>
                <c:pt idx="27">
                  <c:v>2.9372797635336392</c:v>
                </c:pt>
                <c:pt idx="28">
                  <c:v>3.572039448591191</c:v>
                </c:pt>
                <c:pt idx="29">
                  <c:v>1.8874610742744209</c:v>
                </c:pt>
                <c:pt idx="30">
                  <c:v>1.73478337368751</c:v>
                </c:pt>
                <c:pt idx="31">
                  <c:v>0.33810493943919895</c:v>
                </c:pt>
                <c:pt idx="32">
                  <c:v>-4.2104142376919708E-2</c:v>
                </c:pt>
                <c:pt idx="33">
                  <c:v>1.0800422196358461</c:v>
                </c:pt>
                <c:pt idx="34">
                  <c:v>0.65215009144612446</c:v>
                </c:pt>
                <c:pt idx="35">
                  <c:v>1.4285403045920519</c:v>
                </c:pt>
                <c:pt idx="36">
                  <c:v>1.4804404105269731</c:v>
                </c:pt>
                <c:pt idx="37">
                  <c:v>1.3745119983602283</c:v>
                </c:pt>
                <c:pt idx="38">
                  <c:v>3.0203345409332014</c:v>
                </c:pt>
                <c:pt idx="39">
                  <c:v>2.9172052461574842</c:v>
                </c:pt>
                <c:pt idx="40">
                  <c:v>2.6949166293965598</c:v>
                </c:pt>
                <c:pt idx="41">
                  <c:v>2.1497631253762028</c:v>
                </c:pt>
                <c:pt idx="42">
                  <c:v>2.8000763736630838</c:v>
                </c:pt>
                <c:pt idx="43">
                  <c:v>3.603725310619299</c:v>
                </c:pt>
                <c:pt idx="44">
                  <c:v>3.2769414736238272</c:v>
                </c:pt>
                <c:pt idx="45">
                  <c:v>3.1534372918097473</c:v>
                </c:pt>
                <c:pt idx="46">
                  <c:v>3.947876043718046</c:v>
                </c:pt>
                <c:pt idx="47">
                  <c:v>4.2061180969229062</c:v>
                </c:pt>
                <c:pt idx="48">
                  <c:v>4.2159203414821711</c:v>
                </c:pt>
                <c:pt idx="49">
                  <c:v>3.6140176907172306</c:v>
                </c:pt>
                <c:pt idx="50">
                  <c:v>3.3828320185772087</c:v>
                </c:pt>
                <c:pt idx="51">
                  <c:v>3.673971523049735</c:v>
                </c:pt>
                <c:pt idx="52">
                  <c:v>2.4880157222489272</c:v>
                </c:pt>
                <c:pt idx="53">
                  <c:v>2.4308441208069844</c:v>
                </c:pt>
                <c:pt idx="54">
                  <c:v>2.0531854602669601</c:v>
                </c:pt>
                <c:pt idx="55">
                  <c:v>1.204166562531084</c:v>
                </c:pt>
                <c:pt idx="56">
                  <c:v>2.7254772554454756</c:v>
                </c:pt>
                <c:pt idx="57">
                  <c:v>1.9923242338381053</c:v>
                </c:pt>
                <c:pt idx="58">
                  <c:v>2.5456279997307032</c:v>
                </c:pt>
                <c:pt idx="59">
                  <c:v>3.8153731745210973</c:v>
                </c:pt>
                <c:pt idx="60">
                  <c:v>2.3114540461701467</c:v>
                </c:pt>
                <c:pt idx="61">
                  <c:v>3.178875525657654</c:v>
                </c:pt>
                <c:pt idx="62">
                  <c:v>1.4151732797858418</c:v>
                </c:pt>
                <c:pt idx="63">
                  <c:v>1.4576109982079806</c:v>
                </c:pt>
                <c:pt idx="64">
                  <c:v>0.54503557112441925</c:v>
                </c:pt>
                <c:pt idx="65">
                  <c:v>0.25793233167850094</c:v>
                </c:pt>
                <c:pt idx="66">
                  <c:v>1.553968862968591</c:v>
                </c:pt>
                <c:pt idx="67">
                  <c:v>1.4603337028016079</c:v>
                </c:pt>
                <c:pt idx="68">
                  <c:v>1.5524586826096698</c:v>
                </c:pt>
                <c:pt idx="69">
                  <c:v>2.0628769036540309</c:v>
                </c:pt>
                <c:pt idx="70">
                  <c:v>1.9964369478953747</c:v>
                </c:pt>
                <c:pt idx="71">
                  <c:v>0.89085674571252027</c:v>
                </c:pt>
                <c:pt idx="72">
                  <c:v>1.5331150580639497</c:v>
                </c:pt>
                <c:pt idx="73">
                  <c:v>0.49327102820497792</c:v>
                </c:pt>
                <c:pt idx="74">
                  <c:v>0.53506917570860213</c:v>
                </c:pt>
                <c:pt idx="75">
                  <c:v>0.77994154278238104</c:v>
                </c:pt>
                <c:pt idx="76">
                  <c:v>0.87924587245258379</c:v>
                </c:pt>
                <c:pt idx="77">
                  <c:v>2.420076479240806</c:v>
                </c:pt>
                <c:pt idx="78">
                  <c:v>0.70002673005047389</c:v>
                </c:pt>
              </c:numCache>
            </c:numRef>
          </c:val>
          <c:smooth val="0"/>
        </c:ser>
        <c:dLbls>
          <c:showLegendKey val="0"/>
          <c:showVal val="0"/>
          <c:showCatName val="0"/>
          <c:showSerName val="0"/>
          <c:showPercent val="0"/>
          <c:showBubbleSize val="0"/>
        </c:dLbls>
        <c:marker val="1"/>
        <c:smooth val="0"/>
        <c:axId val="33230208"/>
        <c:axId val="33240192"/>
      </c:lineChart>
      <c:dateAx>
        <c:axId val="33227136"/>
        <c:scaling>
          <c:orientation val="minMax"/>
        </c:scaling>
        <c:delete val="0"/>
        <c:axPos val="b"/>
        <c:numFmt formatCode="yy" sourceLinked="0"/>
        <c:majorTickMark val="in"/>
        <c:minorTickMark val="none"/>
        <c:tickLblPos val="nextTo"/>
        <c:spPr>
          <a:ln w="12710">
            <a:solidFill>
              <a:schemeClr val="tx1"/>
            </a:solidFill>
            <a:prstDash val="solid"/>
          </a:ln>
        </c:spPr>
        <c:txPr>
          <a:bodyPr rot="0" vert="horz"/>
          <a:lstStyle/>
          <a:p>
            <a:pPr>
              <a:defRPr sz="1101" b="1" i="0" u="none" strike="noStrike" baseline="0">
                <a:solidFill>
                  <a:schemeClr val="tx1"/>
                </a:solidFill>
                <a:latin typeface="Arial"/>
                <a:ea typeface="Arial"/>
                <a:cs typeface="Arial"/>
              </a:defRPr>
            </a:pPr>
            <a:endParaRPr lang="en-US"/>
          </a:p>
        </c:txPr>
        <c:crossAx val="33228672"/>
        <c:crosses val="autoZero"/>
        <c:auto val="1"/>
        <c:lblOffset val="100"/>
        <c:baseTimeUnit val="months"/>
        <c:majorUnit val="1"/>
        <c:majorTimeUnit val="years"/>
        <c:minorUnit val="1"/>
        <c:minorTimeUnit val="years"/>
      </c:dateAx>
      <c:valAx>
        <c:axId val="33228672"/>
        <c:scaling>
          <c:orientation val="minMax"/>
          <c:max val="60"/>
          <c:min val="48"/>
        </c:scaling>
        <c:delete val="0"/>
        <c:axPos val="l"/>
        <c:numFmt formatCode="0" sourceLinked="0"/>
        <c:majorTickMark val="in"/>
        <c:minorTickMark val="none"/>
        <c:tickLblPos val="nextTo"/>
        <c:spPr>
          <a:ln w="12710">
            <a:solidFill>
              <a:schemeClr val="tx1"/>
            </a:solidFill>
            <a:prstDash val="solid"/>
          </a:ln>
        </c:spPr>
        <c:txPr>
          <a:bodyPr rot="0" vert="horz"/>
          <a:lstStyle/>
          <a:p>
            <a:pPr>
              <a:defRPr sz="1101" b="1" i="0" u="none" strike="noStrike" baseline="0">
                <a:solidFill>
                  <a:schemeClr val="tx1"/>
                </a:solidFill>
                <a:latin typeface="Arial"/>
                <a:ea typeface="Arial"/>
                <a:cs typeface="Arial"/>
              </a:defRPr>
            </a:pPr>
            <a:endParaRPr lang="en-US"/>
          </a:p>
        </c:txPr>
        <c:crossAx val="33227136"/>
        <c:crossesAt val="1164"/>
        <c:crossBetween val="midCat"/>
        <c:majorUnit val="2"/>
        <c:minorUnit val="1"/>
      </c:valAx>
      <c:dateAx>
        <c:axId val="33230208"/>
        <c:scaling>
          <c:orientation val="minMax"/>
        </c:scaling>
        <c:delete val="1"/>
        <c:axPos val="b"/>
        <c:numFmt formatCode="m/d/yyyy" sourceLinked="1"/>
        <c:majorTickMark val="out"/>
        <c:minorTickMark val="none"/>
        <c:tickLblPos val="none"/>
        <c:crossAx val="33240192"/>
        <c:crosses val="autoZero"/>
        <c:auto val="0"/>
        <c:lblOffset val="100"/>
        <c:baseTimeUnit val="months"/>
      </c:dateAx>
      <c:valAx>
        <c:axId val="33240192"/>
        <c:scaling>
          <c:orientation val="minMax"/>
          <c:max val="14"/>
          <c:min val="-2"/>
        </c:scaling>
        <c:delete val="0"/>
        <c:axPos val="r"/>
        <c:numFmt formatCode="0" sourceLinked="0"/>
        <c:majorTickMark val="in"/>
        <c:minorTickMark val="none"/>
        <c:tickLblPos val="nextTo"/>
        <c:spPr>
          <a:ln w="3177">
            <a:solidFill>
              <a:schemeClr val="tx1"/>
            </a:solidFill>
            <a:prstDash val="solid"/>
          </a:ln>
        </c:spPr>
        <c:txPr>
          <a:bodyPr rot="0" vert="horz"/>
          <a:lstStyle/>
          <a:p>
            <a:pPr>
              <a:defRPr sz="1101" b="1" i="0" u="none" strike="noStrike" baseline="0">
                <a:solidFill>
                  <a:schemeClr val="tx1"/>
                </a:solidFill>
                <a:latin typeface="Arial"/>
                <a:ea typeface="Arial"/>
                <a:cs typeface="Arial"/>
              </a:defRPr>
            </a:pPr>
            <a:endParaRPr lang="en-US"/>
          </a:p>
        </c:txPr>
        <c:crossAx val="33230208"/>
        <c:crosses val="max"/>
        <c:crossBetween val="midCat"/>
        <c:majorUnit val="2"/>
        <c:minorUnit val="1"/>
      </c:valAx>
      <c:spPr>
        <a:noFill/>
        <a:ln w="25420">
          <a:noFill/>
        </a:ln>
      </c:spPr>
    </c:plotArea>
    <c:plotVisOnly val="1"/>
    <c:dispBlanksAs val="span"/>
    <c:showDLblsOverMax val="0"/>
  </c:chart>
  <c:spPr>
    <a:noFill/>
    <a:ln>
      <a:noFill/>
    </a:ln>
  </c:spPr>
  <c:txPr>
    <a:bodyPr/>
    <a:lstStyle/>
    <a:p>
      <a:pPr>
        <a:defRPr sz="1801" b="1" i="0" u="none" strike="noStrike" baseline="0">
          <a:solidFill>
            <a:schemeClr val="tx1"/>
          </a:solidFill>
          <a:latin typeface="Arial"/>
          <a:ea typeface="Arial"/>
          <a:cs typeface="Arial"/>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783281733746112E-2"/>
          <c:y val="3.345070422535211E-2"/>
          <c:w val="0.91176470588235248"/>
          <c:h val="0.89436619718309851"/>
        </c:manualLayout>
      </c:layout>
      <c:barChart>
        <c:barDir val="col"/>
        <c:grouping val="clustered"/>
        <c:varyColors val="0"/>
        <c:ser>
          <c:idx val="0"/>
          <c:order val="0"/>
          <c:tx>
            <c:strRef>
              <c:f>Sheet1!$B$1</c:f>
              <c:strCache>
                <c:ptCount val="1"/>
                <c:pt idx="0">
                  <c:v>total</c:v>
                </c:pt>
              </c:strCache>
            </c:strRef>
          </c:tx>
          <c:spPr>
            <a:gradFill rotWithShape="0">
              <a:gsLst>
                <a:gs pos="0">
                  <a:srgbClr val="000000">
                    <a:gamma/>
                    <a:shade val="46275"/>
                    <a:invGamma/>
                  </a:srgbClr>
                </a:gs>
                <a:gs pos="50000">
                  <a:srgbClr val="E10000"/>
                </a:gs>
                <a:gs pos="100000">
                  <a:srgbClr val="000000">
                    <a:gamma/>
                    <a:shade val="46275"/>
                    <a:invGamma/>
                  </a:srgbClr>
                </a:gs>
              </a:gsLst>
              <a:lin ang="0" scaled="1"/>
            </a:gradFill>
            <a:ln w="10788">
              <a:solidFill>
                <a:schemeClr val="tx1"/>
              </a:solidFill>
              <a:prstDash val="solid"/>
            </a:ln>
          </c:spPr>
          <c:invertIfNegative val="0"/>
          <c:cat>
            <c:strRef>
              <c:f>Sheet1!$A$2:$A$14</c:f>
              <c:strCache>
                <c:ptCount val="13"/>
                <c:pt idx="0">
                  <c:v>04</c:v>
                </c:pt>
                <c:pt idx="1">
                  <c:v>05</c:v>
                </c:pt>
                <c:pt idx="2">
                  <c:v>06</c:v>
                </c:pt>
                <c:pt idx="3">
                  <c:v>07</c:v>
                </c:pt>
                <c:pt idx="4">
                  <c:v>08</c:v>
                </c:pt>
                <c:pt idx="5">
                  <c:v>09</c:v>
                </c:pt>
                <c:pt idx="6">
                  <c:v>10</c:v>
                </c:pt>
                <c:pt idx="7">
                  <c:v>11</c:v>
                </c:pt>
                <c:pt idx="8">
                  <c:v>12</c:v>
                </c:pt>
                <c:pt idx="9">
                  <c:v>13</c:v>
                </c:pt>
                <c:pt idx="10">
                  <c:v>14</c:v>
                </c:pt>
                <c:pt idx="11">
                  <c:v>15</c:v>
                </c:pt>
                <c:pt idx="12">
                  <c:v>16ytd</c:v>
                </c:pt>
              </c:strCache>
            </c:strRef>
          </c:cat>
          <c:val>
            <c:numRef>
              <c:f>Sheet1!$B$2:$B$14</c:f>
              <c:numCache>
                <c:formatCode>General</c:formatCode>
                <c:ptCount val="13"/>
                <c:pt idx="0">
                  <c:v>170.2</c:v>
                </c:pt>
                <c:pt idx="1">
                  <c:v>209.5</c:v>
                </c:pt>
                <c:pt idx="2">
                  <c:v>174.3</c:v>
                </c:pt>
                <c:pt idx="3">
                  <c:v>95.6</c:v>
                </c:pt>
                <c:pt idx="4">
                  <c:v>-297.39999999999986</c:v>
                </c:pt>
                <c:pt idx="5">
                  <c:v>-422.5</c:v>
                </c:pt>
                <c:pt idx="6">
                  <c:v>88.8</c:v>
                </c:pt>
                <c:pt idx="7">
                  <c:v>173.9</c:v>
                </c:pt>
                <c:pt idx="8">
                  <c:v>179.1</c:v>
                </c:pt>
                <c:pt idx="9">
                  <c:v>192.6</c:v>
                </c:pt>
                <c:pt idx="10">
                  <c:v>251</c:v>
                </c:pt>
                <c:pt idx="11">
                  <c:v>228.7</c:v>
                </c:pt>
                <c:pt idx="12">
                  <c:v>178</c:v>
                </c:pt>
              </c:numCache>
            </c:numRef>
          </c:val>
        </c:ser>
        <c:dLbls>
          <c:showLegendKey val="0"/>
          <c:showVal val="0"/>
          <c:showCatName val="0"/>
          <c:showSerName val="0"/>
          <c:showPercent val="0"/>
          <c:showBubbleSize val="0"/>
        </c:dLbls>
        <c:gapWidth val="60"/>
        <c:axId val="21834368"/>
        <c:axId val="21840256"/>
      </c:barChart>
      <c:catAx>
        <c:axId val="21834368"/>
        <c:scaling>
          <c:orientation val="minMax"/>
        </c:scaling>
        <c:delete val="0"/>
        <c:axPos val="b"/>
        <c:numFmt formatCode="00" sourceLinked="0"/>
        <c:majorTickMark val="in"/>
        <c:minorTickMark val="none"/>
        <c:tickLblPos val="low"/>
        <c:spPr>
          <a:ln w="10788">
            <a:solidFill>
              <a:schemeClr val="tx1"/>
            </a:solidFill>
            <a:prstDash val="solid"/>
          </a:ln>
        </c:spPr>
        <c:txPr>
          <a:bodyPr rot="0" vert="horz"/>
          <a:lstStyle/>
          <a:p>
            <a:pPr>
              <a:defRPr sz="1189" b="1" i="0" u="none" strike="noStrike" baseline="0">
                <a:solidFill>
                  <a:schemeClr val="tx1"/>
                </a:solidFill>
                <a:latin typeface="Arial"/>
                <a:ea typeface="Arial"/>
                <a:cs typeface="Arial"/>
              </a:defRPr>
            </a:pPr>
            <a:endParaRPr lang="en-US"/>
          </a:p>
        </c:txPr>
        <c:crossAx val="21840256"/>
        <c:crosses val="autoZero"/>
        <c:auto val="0"/>
        <c:lblAlgn val="ctr"/>
        <c:lblOffset val="100"/>
        <c:tickLblSkip val="2"/>
        <c:tickMarkSkip val="1"/>
        <c:noMultiLvlLbl val="0"/>
      </c:catAx>
      <c:valAx>
        <c:axId val="21840256"/>
        <c:scaling>
          <c:orientation val="minMax"/>
          <c:max val="300"/>
          <c:min val="-500"/>
        </c:scaling>
        <c:delete val="0"/>
        <c:axPos val="l"/>
        <c:numFmt formatCode="General" sourceLinked="1"/>
        <c:majorTickMark val="in"/>
        <c:minorTickMark val="none"/>
        <c:tickLblPos val="nextTo"/>
        <c:spPr>
          <a:ln w="10788">
            <a:solidFill>
              <a:schemeClr val="tx1"/>
            </a:solidFill>
            <a:prstDash val="solid"/>
          </a:ln>
        </c:spPr>
        <c:txPr>
          <a:bodyPr rot="0" vert="horz"/>
          <a:lstStyle/>
          <a:p>
            <a:pPr>
              <a:defRPr sz="1189" b="1" i="0" u="none" strike="noStrike" baseline="0">
                <a:solidFill>
                  <a:schemeClr val="tx1"/>
                </a:solidFill>
                <a:latin typeface="Arial"/>
                <a:ea typeface="Arial"/>
                <a:cs typeface="Arial"/>
              </a:defRPr>
            </a:pPr>
            <a:endParaRPr lang="en-US"/>
          </a:p>
        </c:txPr>
        <c:crossAx val="21834368"/>
        <c:crosses val="autoZero"/>
        <c:crossBetween val="between"/>
        <c:majorUnit val="100"/>
        <c:minorUnit val="100"/>
      </c:valAx>
      <c:spPr>
        <a:noFill/>
        <a:ln w="21577">
          <a:noFill/>
        </a:ln>
      </c:spPr>
    </c:plotArea>
    <c:plotVisOnly val="1"/>
    <c:dispBlanksAs val="span"/>
    <c:showDLblsOverMax val="0"/>
  </c:chart>
  <c:spPr>
    <a:noFill/>
    <a:ln>
      <a:noFill/>
    </a:ln>
  </c:spPr>
  <c:txPr>
    <a:bodyPr/>
    <a:lstStyle/>
    <a:p>
      <a:pPr>
        <a:defRPr sz="1826" b="1" i="0" u="none" strike="noStrike" baseline="0">
          <a:solidFill>
            <a:schemeClr val="tx1"/>
          </a:solidFill>
          <a:latin typeface="Arial"/>
          <a:ea typeface="Arial"/>
          <a:cs typeface="Arial"/>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626865671641784E-2"/>
          <c:y val="3.2051282051282055E-2"/>
          <c:w val="0.90485074626865669"/>
          <c:h val="0.88675213675213649"/>
        </c:manualLayout>
      </c:layout>
      <c:lineChart>
        <c:grouping val="standard"/>
        <c:varyColors val="0"/>
        <c:ser>
          <c:idx val="3"/>
          <c:order val="0"/>
          <c:tx>
            <c:strRef>
              <c:f>Sheet1!$B$1</c:f>
              <c:strCache>
                <c:ptCount val="1"/>
                <c:pt idx="0">
                  <c:v>orders</c:v>
                </c:pt>
              </c:strCache>
            </c:strRef>
          </c:tx>
          <c:spPr>
            <a:ln w="25911">
              <a:solidFill>
                <a:srgbClr val="008000"/>
              </a:solidFill>
              <a:prstDash val="solid"/>
            </a:ln>
          </c:spPr>
          <c:marker>
            <c:symbol val="none"/>
          </c:marker>
          <c:cat>
            <c:numRef>
              <c:f>Sheet1!$A$2:$A$157</c:f>
              <c:numCache>
                <c:formatCode>m/d/yyyy</c:formatCode>
                <c:ptCount val="156"/>
                <c:pt idx="0">
                  <c:v>37987</c:v>
                </c:pt>
                <c:pt idx="1">
                  <c:v>38018</c:v>
                </c:pt>
                <c:pt idx="2">
                  <c:v>38047</c:v>
                </c:pt>
                <c:pt idx="3">
                  <c:v>38078</c:v>
                </c:pt>
                <c:pt idx="4">
                  <c:v>38108</c:v>
                </c:pt>
                <c:pt idx="5">
                  <c:v>38139</c:v>
                </c:pt>
                <c:pt idx="6">
                  <c:v>38169</c:v>
                </c:pt>
                <c:pt idx="7">
                  <c:v>38200</c:v>
                </c:pt>
                <c:pt idx="8">
                  <c:v>38231</c:v>
                </c:pt>
                <c:pt idx="9">
                  <c:v>38261</c:v>
                </c:pt>
                <c:pt idx="10">
                  <c:v>38292</c:v>
                </c:pt>
                <c:pt idx="11">
                  <c:v>38322</c:v>
                </c:pt>
                <c:pt idx="12">
                  <c:v>38353</c:v>
                </c:pt>
                <c:pt idx="13">
                  <c:v>38384</c:v>
                </c:pt>
                <c:pt idx="14">
                  <c:v>38412</c:v>
                </c:pt>
                <c:pt idx="15">
                  <c:v>38443</c:v>
                </c:pt>
                <c:pt idx="16">
                  <c:v>38473</c:v>
                </c:pt>
                <c:pt idx="17">
                  <c:v>38504</c:v>
                </c:pt>
                <c:pt idx="18">
                  <c:v>38534</c:v>
                </c:pt>
                <c:pt idx="19">
                  <c:v>38565</c:v>
                </c:pt>
                <c:pt idx="20">
                  <c:v>38596</c:v>
                </c:pt>
                <c:pt idx="21">
                  <c:v>38626</c:v>
                </c:pt>
                <c:pt idx="22">
                  <c:v>38657</c:v>
                </c:pt>
                <c:pt idx="23">
                  <c:v>38687</c:v>
                </c:pt>
                <c:pt idx="24">
                  <c:v>38718</c:v>
                </c:pt>
                <c:pt idx="25">
                  <c:v>38749</c:v>
                </c:pt>
                <c:pt idx="26">
                  <c:v>38777</c:v>
                </c:pt>
                <c:pt idx="27">
                  <c:v>38808</c:v>
                </c:pt>
                <c:pt idx="28">
                  <c:v>38838</c:v>
                </c:pt>
                <c:pt idx="29">
                  <c:v>38869</c:v>
                </c:pt>
                <c:pt idx="30">
                  <c:v>38899</c:v>
                </c:pt>
                <c:pt idx="31">
                  <c:v>38930</c:v>
                </c:pt>
                <c:pt idx="32">
                  <c:v>38961</c:v>
                </c:pt>
                <c:pt idx="33">
                  <c:v>38991</c:v>
                </c:pt>
                <c:pt idx="34">
                  <c:v>39022</c:v>
                </c:pt>
                <c:pt idx="35">
                  <c:v>39052</c:v>
                </c:pt>
                <c:pt idx="36">
                  <c:v>39083</c:v>
                </c:pt>
                <c:pt idx="37">
                  <c:v>39114</c:v>
                </c:pt>
                <c:pt idx="38">
                  <c:v>39142</c:v>
                </c:pt>
                <c:pt idx="39">
                  <c:v>39173</c:v>
                </c:pt>
                <c:pt idx="40">
                  <c:v>39203</c:v>
                </c:pt>
                <c:pt idx="41">
                  <c:v>39234</c:v>
                </c:pt>
                <c:pt idx="42">
                  <c:v>39264</c:v>
                </c:pt>
                <c:pt idx="43">
                  <c:v>39295</c:v>
                </c:pt>
                <c:pt idx="44">
                  <c:v>39326</c:v>
                </c:pt>
                <c:pt idx="45">
                  <c:v>39356</c:v>
                </c:pt>
                <c:pt idx="46">
                  <c:v>39387</c:v>
                </c:pt>
                <c:pt idx="47">
                  <c:v>39417</c:v>
                </c:pt>
                <c:pt idx="48">
                  <c:v>39448</c:v>
                </c:pt>
                <c:pt idx="49">
                  <c:v>39479</c:v>
                </c:pt>
                <c:pt idx="50">
                  <c:v>39508</c:v>
                </c:pt>
                <c:pt idx="51">
                  <c:v>39539</c:v>
                </c:pt>
                <c:pt idx="52">
                  <c:v>39569</c:v>
                </c:pt>
                <c:pt idx="53">
                  <c:v>39600</c:v>
                </c:pt>
                <c:pt idx="54">
                  <c:v>39630</c:v>
                </c:pt>
                <c:pt idx="55">
                  <c:v>39661</c:v>
                </c:pt>
                <c:pt idx="56">
                  <c:v>39692</c:v>
                </c:pt>
                <c:pt idx="57">
                  <c:v>39722</c:v>
                </c:pt>
                <c:pt idx="58">
                  <c:v>39753</c:v>
                </c:pt>
                <c:pt idx="59">
                  <c:v>39783</c:v>
                </c:pt>
                <c:pt idx="60">
                  <c:v>39814</c:v>
                </c:pt>
                <c:pt idx="61">
                  <c:v>39845</c:v>
                </c:pt>
                <c:pt idx="62">
                  <c:v>39873</c:v>
                </c:pt>
                <c:pt idx="63">
                  <c:v>39904</c:v>
                </c:pt>
                <c:pt idx="64">
                  <c:v>39934</c:v>
                </c:pt>
                <c:pt idx="65">
                  <c:v>39965</c:v>
                </c:pt>
                <c:pt idx="66">
                  <c:v>39995</c:v>
                </c:pt>
                <c:pt idx="67">
                  <c:v>40026</c:v>
                </c:pt>
                <c:pt idx="68">
                  <c:v>40057</c:v>
                </c:pt>
                <c:pt idx="69">
                  <c:v>40087</c:v>
                </c:pt>
                <c:pt idx="70">
                  <c:v>40118</c:v>
                </c:pt>
                <c:pt idx="71">
                  <c:v>40148</c:v>
                </c:pt>
                <c:pt idx="72">
                  <c:v>40179</c:v>
                </c:pt>
                <c:pt idx="73">
                  <c:v>40210</c:v>
                </c:pt>
                <c:pt idx="74">
                  <c:v>40238</c:v>
                </c:pt>
                <c:pt idx="75">
                  <c:v>40269</c:v>
                </c:pt>
                <c:pt idx="76">
                  <c:v>40299</c:v>
                </c:pt>
                <c:pt idx="77">
                  <c:v>40330</c:v>
                </c:pt>
                <c:pt idx="78">
                  <c:v>40360</c:v>
                </c:pt>
                <c:pt idx="79">
                  <c:v>40391</c:v>
                </c:pt>
                <c:pt idx="80">
                  <c:v>40422</c:v>
                </c:pt>
                <c:pt idx="81">
                  <c:v>40452</c:v>
                </c:pt>
                <c:pt idx="82">
                  <c:v>40483</c:v>
                </c:pt>
                <c:pt idx="83">
                  <c:v>40513</c:v>
                </c:pt>
                <c:pt idx="84">
                  <c:v>40544</c:v>
                </c:pt>
                <c:pt idx="85">
                  <c:v>40575</c:v>
                </c:pt>
                <c:pt idx="86">
                  <c:v>40603</c:v>
                </c:pt>
                <c:pt idx="87">
                  <c:v>40634</c:v>
                </c:pt>
                <c:pt idx="88">
                  <c:v>40664</c:v>
                </c:pt>
                <c:pt idx="89">
                  <c:v>40695</c:v>
                </c:pt>
                <c:pt idx="90">
                  <c:v>40725</c:v>
                </c:pt>
                <c:pt idx="91">
                  <c:v>40756</c:v>
                </c:pt>
                <c:pt idx="92">
                  <c:v>40787</c:v>
                </c:pt>
                <c:pt idx="93">
                  <c:v>40817</c:v>
                </c:pt>
                <c:pt idx="94">
                  <c:v>40848</c:v>
                </c:pt>
                <c:pt idx="95">
                  <c:v>40878</c:v>
                </c:pt>
                <c:pt idx="96">
                  <c:v>40909</c:v>
                </c:pt>
                <c:pt idx="97">
                  <c:v>40940</c:v>
                </c:pt>
                <c:pt idx="98">
                  <c:v>40969</c:v>
                </c:pt>
                <c:pt idx="99">
                  <c:v>41000</c:v>
                </c:pt>
                <c:pt idx="100">
                  <c:v>41030</c:v>
                </c:pt>
                <c:pt idx="101">
                  <c:v>41061</c:v>
                </c:pt>
                <c:pt idx="102">
                  <c:v>41091</c:v>
                </c:pt>
                <c:pt idx="103">
                  <c:v>41122</c:v>
                </c:pt>
                <c:pt idx="104">
                  <c:v>41153</c:v>
                </c:pt>
                <c:pt idx="105">
                  <c:v>41183</c:v>
                </c:pt>
                <c:pt idx="106">
                  <c:v>41214</c:v>
                </c:pt>
                <c:pt idx="107">
                  <c:v>41244</c:v>
                </c:pt>
                <c:pt idx="108">
                  <c:v>41275</c:v>
                </c:pt>
                <c:pt idx="109">
                  <c:v>41306</c:v>
                </c:pt>
                <c:pt idx="110">
                  <c:v>41334</c:v>
                </c:pt>
                <c:pt idx="111">
                  <c:v>41365</c:v>
                </c:pt>
                <c:pt idx="112">
                  <c:v>41395</c:v>
                </c:pt>
                <c:pt idx="113">
                  <c:v>41426</c:v>
                </c:pt>
                <c:pt idx="114">
                  <c:v>41456</c:v>
                </c:pt>
                <c:pt idx="115">
                  <c:v>41487</c:v>
                </c:pt>
                <c:pt idx="116">
                  <c:v>41518</c:v>
                </c:pt>
                <c:pt idx="117">
                  <c:v>41548</c:v>
                </c:pt>
                <c:pt idx="118">
                  <c:v>41579</c:v>
                </c:pt>
                <c:pt idx="119">
                  <c:v>41609</c:v>
                </c:pt>
                <c:pt idx="120">
                  <c:v>41640</c:v>
                </c:pt>
                <c:pt idx="121">
                  <c:v>41671</c:v>
                </c:pt>
                <c:pt idx="122">
                  <c:v>41699</c:v>
                </c:pt>
                <c:pt idx="123">
                  <c:v>41730</c:v>
                </c:pt>
                <c:pt idx="124">
                  <c:v>41760</c:v>
                </c:pt>
                <c:pt idx="125">
                  <c:v>41791</c:v>
                </c:pt>
                <c:pt idx="126">
                  <c:v>41821</c:v>
                </c:pt>
                <c:pt idx="127">
                  <c:v>41852</c:v>
                </c:pt>
                <c:pt idx="128">
                  <c:v>41883</c:v>
                </c:pt>
                <c:pt idx="129">
                  <c:v>41913</c:v>
                </c:pt>
                <c:pt idx="130">
                  <c:v>41944</c:v>
                </c:pt>
                <c:pt idx="131">
                  <c:v>41974</c:v>
                </c:pt>
                <c:pt idx="132">
                  <c:v>42005</c:v>
                </c:pt>
                <c:pt idx="133">
                  <c:v>42036</c:v>
                </c:pt>
                <c:pt idx="134">
                  <c:v>42064</c:v>
                </c:pt>
                <c:pt idx="135">
                  <c:v>42095</c:v>
                </c:pt>
                <c:pt idx="136">
                  <c:v>42125</c:v>
                </c:pt>
                <c:pt idx="137">
                  <c:v>42156</c:v>
                </c:pt>
                <c:pt idx="138">
                  <c:v>42186</c:v>
                </c:pt>
                <c:pt idx="139">
                  <c:v>42217</c:v>
                </c:pt>
                <c:pt idx="140">
                  <c:v>42248</c:v>
                </c:pt>
                <c:pt idx="141">
                  <c:v>42278</c:v>
                </c:pt>
                <c:pt idx="142">
                  <c:v>42309</c:v>
                </c:pt>
                <c:pt idx="143">
                  <c:v>42339</c:v>
                </c:pt>
                <c:pt idx="144">
                  <c:v>42370</c:v>
                </c:pt>
                <c:pt idx="145">
                  <c:v>42401</c:v>
                </c:pt>
                <c:pt idx="146">
                  <c:v>42430</c:v>
                </c:pt>
                <c:pt idx="147">
                  <c:v>42461</c:v>
                </c:pt>
                <c:pt idx="148">
                  <c:v>42491</c:v>
                </c:pt>
                <c:pt idx="149">
                  <c:v>42522</c:v>
                </c:pt>
                <c:pt idx="150">
                  <c:v>42552</c:v>
                </c:pt>
                <c:pt idx="151">
                  <c:v>42583</c:v>
                </c:pt>
                <c:pt idx="152">
                  <c:v>42614</c:v>
                </c:pt>
                <c:pt idx="153">
                  <c:v>42644</c:v>
                </c:pt>
                <c:pt idx="154">
                  <c:v>42675</c:v>
                </c:pt>
                <c:pt idx="155">
                  <c:v>42705</c:v>
                </c:pt>
              </c:numCache>
            </c:numRef>
          </c:cat>
          <c:val>
            <c:numRef>
              <c:f>Sheet1!$B$2:$B$157</c:f>
              <c:numCache>
                <c:formatCode>General</c:formatCode>
                <c:ptCount val="156"/>
                <c:pt idx="0">
                  <c:v>1.5</c:v>
                </c:pt>
                <c:pt idx="1">
                  <c:v>1.8</c:v>
                </c:pt>
                <c:pt idx="2">
                  <c:v>1.5</c:v>
                </c:pt>
                <c:pt idx="3">
                  <c:v>2.7</c:v>
                </c:pt>
                <c:pt idx="4">
                  <c:v>3.5</c:v>
                </c:pt>
                <c:pt idx="5">
                  <c:v>2.5</c:v>
                </c:pt>
                <c:pt idx="6">
                  <c:v>2.9</c:v>
                </c:pt>
                <c:pt idx="7">
                  <c:v>3.1</c:v>
                </c:pt>
                <c:pt idx="8">
                  <c:v>2.6</c:v>
                </c:pt>
                <c:pt idx="9">
                  <c:v>3.4</c:v>
                </c:pt>
                <c:pt idx="10">
                  <c:v>2.7</c:v>
                </c:pt>
                <c:pt idx="11">
                  <c:v>3.6</c:v>
                </c:pt>
                <c:pt idx="12">
                  <c:v>3.8</c:v>
                </c:pt>
                <c:pt idx="13">
                  <c:v>3.9</c:v>
                </c:pt>
                <c:pt idx="14">
                  <c:v>4.2</c:v>
                </c:pt>
                <c:pt idx="15">
                  <c:v>4</c:v>
                </c:pt>
                <c:pt idx="16">
                  <c:v>3.3</c:v>
                </c:pt>
                <c:pt idx="17">
                  <c:v>4.5999999999999996</c:v>
                </c:pt>
                <c:pt idx="18">
                  <c:v>3.4</c:v>
                </c:pt>
                <c:pt idx="19">
                  <c:v>3.5</c:v>
                </c:pt>
                <c:pt idx="20">
                  <c:v>1.5</c:v>
                </c:pt>
                <c:pt idx="21">
                  <c:v>1.8</c:v>
                </c:pt>
                <c:pt idx="22">
                  <c:v>2.7</c:v>
                </c:pt>
                <c:pt idx="23">
                  <c:v>2.5</c:v>
                </c:pt>
                <c:pt idx="24">
                  <c:v>2.2000000000000002</c:v>
                </c:pt>
                <c:pt idx="25">
                  <c:v>1.6</c:v>
                </c:pt>
                <c:pt idx="26">
                  <c:v>1.9</c:v>
                </c:pt>
                <c:pt idx="27">
                  <c:v>2.2000000000000002</c:v>
                </c:pt>
                <c:pt idx="28">
                  <c:v>1.9</c:v>
                </c:pt>
                <c:pt idx="29">
                  <c:v>1.9</c:v>
                </c:pt>
                <c:pt idx="30">
                  <c:v>2.2000000000000002</c:v>
                </c:pt>
                <c:pt idx="31">
                  <c:v>2.2999999999999998</c:v>
                </c:pt>
                <c:pt idx="32">
                  <c:v>4.0999999999999996</c:v>
                </c:pt>
                <c:pt idx="33">
                  <c:v>2.8</c:v>
                </c:pt>
                <c:pt idx="34">
                  <c:v>1.6</c:v>
                </c:pt>
                <c:pt idx="35">
                  <c:v>2.1</c:v>
                </c:pt>
                <c:pt idx="36">
                  <c:v>1.5</c:v>
                </c:pt>
                <c:pt idx="37">
                  <c:v>2.4</c:v>
                </c:pt>
                <c:pt idx="38">
                  <c:v>2.5</c:v>
                </c:pt>
                <c:pt idx="39">
                  <c:v>2.7</c:v>
                </c:pt>
                <c:pt idx="40">
                  <c:v>2.9</c:v>
                </c:pt>
                <c:pt idx="41">
                  <c:v>2.6</c:v>
                </c:pt>
                <c:pt idx="42">
                  <c:v>2.5</c:v>
                </c:pt>
                <c:pt idx="43">
                  <c:v>2.4</c:v>
                </c:pt>
                <c:pt idx="44">
                  <c:v>2.9</c:v>
                </c:pt>
                <c:pt idx="45">
                  <c:v>2.5</c:v>
                </c:pt>
                <c:pt idx="46">
                  <c:v>3.1</c:v>
                </c:pt>
                <c:pt idx="47">
                  <c:v>2</c:v>
                </c:pt>
                <c:pt idx="48">
                  <c:v>2.2000000000000002</c:v>
                </c:pt>
                <c:pt idx="49">
                  <c:v>0.8</c:v>
                </c:pt>
                <c:pt idx="50">
                  <c:v>0.4</c:v>
                </c:pt>
                <c:pt idx="51">
                  <c:v>-1</c:v>
                </c:pt>
                <c:pt idx="52">
                  <c:v>-1.6</c:v>
                </c:pt>
                <c:pt idx="53">
                  <c:v>-1.7</c:v>
                </c:pt>
                <c:pt idx="54">
                  <c:v>-2.2000000000000002</c:v>
                </c:pt>
                <c:pt idx="55">
                  <c:v>-3.9</c:v>
                </c:pt>
                <c:pt idx="56">
                  <c:v>-8.3000000000000007</c:v>
                </c:pt>
                <c:pt idx="57">
                  <c:v>-7</c:v>
                </c:pt>
                <c:pt idx="58">
                  <c:v>-8.6999999999999993</c:v>
                </c:pt>
                <c:pt idx="59">
                  <c:v>-11.4</c:v>
                </c:pt>
                <c:pt idx="60">
                  <c:v>-13.2</c:v>
                </c:pt>
                <c:pt idx="61">
                  <c:v>-13.4</c:v>
                </c:pt>
                <c:pt idx="62">
                  <c:v>-14.6</c:v>
                </c:pt>
                <c:pt idx="63">
                  <c:v>-14.7</c:v>
                </c:pt>
                <c:pt idx="64">
                  <c:v>-15.2</c:v>
                </c:pt>
                <c:pt idx="65">
                  <c:v>-15.4</c:v>
                </c:pt>
                <c:pt idx="66">
                  <c:v>-14.1</c:v>
                </c:pt>
                <c:pt idx="67">
                  <c:v>-11.8</c:v>
                </c:pt>
                <c:pt idx="68">
                  <c:v>-7.1</c:v>
                </c:pt>
                <c:pt idx="69">
                  <c:v>-7.7</c:v>
                </c:pt>
                <c:pt idx="70">
                  <c:v>-6.1</c:v>
                </c:pt>
                <c:pt idx="71">
                  <c:v>-3</c:v>
                </c:pt>
                <c:pt idx="72">
                  <c:v>0.4</c:v>
                </c:pt>
                <c:pt idx="73">
                  <c:v>1.4</c:v>
                </c:pt>
                <c:pt idx="74">
                  <c:v>3.7</c:v>
                </c:pt>
                <c:pt idx="75">
                  <c:v>5.0999999999999996</c:v>
                </c:pt>
                <c:pt idx="76">
                  <c:v>7.8</c:v>
                </c:pt>
                <c:pt idx="77">
                  <c:v>8.5</c:v>
                </c:pt>
                <c:pt idx="78">
                  <c:v>7.8</c:v>
                </c:pt>
                <c:pt idx="79">
                  <c:v>7.1</c:v>
                </c:pt>
                <c:pt idx="80">
                  <c:v>6.5</c:v>
                </c:pt>
                <c:pt idx="81">
                  <c:v>6</c:v>
                </c:pt>
                <c:pt idx="82">
                  <c:v>5.6</c:v>
                </c:pt>
                <c:pt idx="83">
                  <c:v>6.2</c:v>
                </c:pt>
                <c:pt idx="84">
                  <c:v>4.9000000000000004</c:v>
                </c:pt>
                <c:pt idx="85">
                  <c:v>4.0999999999999996</c:v>
                </c:pt>
                <c:pt idx="86">
                  <c:v>4.3</c:v>
                </c:pt>
                <c:pt idx="87">
                  <c:v>3.5</c:v>
                </c:pt>
                <c:pt idx="88">
                  <c:v>2.1</c:v>
                </c:pt>
                <c:pt idx="89">
                  <c:v>2.1</c:v>
                </c:pt>
                <c:pt idx="90">
                  <c:v>2.2000000000000002</c:v>
                </c:pt>
                <c:pt idx="91">
                  <c:v>2.2999999999999998</c:v>
                </c:pt>
                <c:pt idx="92">
                  <c:v>1.9</c:v>
                </c:pt>
                <c:pt idx="93">
                  <c:v>2.9</c:v>
                </c:pt>
                <c:pt idx="94">
                  <c:v>2.7</c:v>
                </c:pt>
                <c:pt idx="95">
                  <c:v>2.2999999999999998</c:v>
                </c:pt>
                <c:pt idx="96">
                  <c:v>3.1</c:v>
                </c:pt>
                <c:pt idx="97">
                  <c:v>3.8</c:v>
                </c:pt>
                <c:pt idx="98">
                  <c:v>2.2000000000000002</c:v>
                </c:pt>
                <c:pt idx="99">
                  <c:v>3.5</c:v>
                </c:pt>
                <c:pt idx="100">
                  <c:v>3.5</c:v>
                </c:pt>
                <c:pt idx="101">
                  <c:v>3.3</c:v>
                </c:pt>
                <c:pt idx="102">
                  <c:v>3.1</c:v>
                </c:pt>
                <c:pt idx="103">
                  <c:v>2.1</c:v>
                </c:pt>
                <c:pt idx="104">
                  <c:v>2.2999999999999998</c:v>
                </c:pt>
                <c:pt idx="105">
                  <c:v>1.8</c:v>
                </c:pt>
                <c:pt idx="106">
                  <c:v>2.5</c:v>
                </c:pt>
                <c:pt idx="107">
                  <c:v>2.4</c:v>
                </c:pt>
                <c:pt idx="108">
                  <c:v>1.609657947686111</c:v>
                </c:pt>
                <c:pt idx="109">
                  <c:v>1.8054162487462357</c:v>
                </c:pt>
                <c:pt idx="110">
                  <c:v>2.6262626262626205</c:v>
                </c:pt>
                <c:pt idx="111">
                  <c:v>1.8036072144288551</c:v>
                </c:pt>
                <c:pt idx="112">
                  <c:v>1.5999999999999945</c:v>
                </c:pt>
                <c:pt idx="113">
                  <c:v>1.7999999999999972</c:v>
                </c:pt>
                <c:pt idx="114">
                  <c:v>0.89730807577268779</c:v>
                </c:pt>
                <c:pt idx="115">
                  <c:v>2.2044088176352736</c:v>
                </c:pt>
                <c:pt idx="116">
                  <c:v>2.5</c:v>
                </c:pt>
                <c:pt idx="117">
                  <c:v>2.1956087824351327</c:v>
                </c:pt>
                <c:pt idx="118">
                  <c:v>1.984126984126984</c:v>
                </c:pt>
                <c:pt idx="119">
                  <c:v>1.9801980198019802</c:v>
                </c:pt>
                <c:pt idx="120">
                  <c:v>1.4851485148514851</c:v>
                </c:pt>
                <c:pt idx="121">
                  <c:v>1.7733990147783221</c:v>
                </c:pt>
                <c:pt idx="122">
                  <c:v>2.4606299212598426</c:v>
                </c:pt>
                <c:pt idx="123">
                  <c:v>2.5590551181102446</c:v>
                </c:pt>
                <c:pt idx="124">
                  <c:v>3.0511811023622131</c:v>
                </c:pt>
                <c:pt idx="125">
                  <c:v>3.2416502946954786</c:v>
                </c:pt>
                <c:pt idx="126">
                  <c:v>3.9525691699604746</c:v>
                </c:pt>
                <c:pt idx="127">
                  <c:v>3.1372549019607869</c:v>
                </c:pt>
                <c:pt idx="128">
                  <c:v>3.0243902439024333</c:v>
                </c:pt>
                <c:pt idx="129">
                  <c:v>3.1249999999999889</c:v>
                </c:pt>
                <c:pt idx="130">
                  <c:v>3.7937743190661539</c:v>
                </c:pt>
                <c:pt idx="131">
                  <c:v>3.3980582524271843</c:v>
                </c:pt>
                <c:pt idx="132">
                  <c:v>3.4146341463414638</c:v>
                </c:pt>
                <c:pt idx="133">
                  <c:v>2.5169409486931351</c:v>
                </c:pt>
                <c:pt idx="134">
                  <c:v>1.3448607108549526</c:v>
                </c:pt>
                <c:pt idx="135">
                  <c:v>1.0556621880998025</c:v>
                </c:pt>
                <c:pt idx="136">
                  <c:v>0.28653295128939554</c:v>
                </c:pt>
                <c:pt idx="137">
                  <c:v>-0.19029495718362383</c:v>
                </c:pt>
                <c:pt idx="138">
                  <c:v>0.28517110266159423</c:v>
                </c:pt>
                <c:pt idx="139">
                  <c:v>0.38022813688212115</c:v>
                </c:pt>
                <c:pt idx="140">
                  <c:v>-0.2840909090909064</c:v>
                </c:pt>
                <c:pt idx="141">
                  <c:v>-0.37878787878787074</c:v>
                </c:pt>
                <c:pt idx="142">
                  <c:v>-2.0618556701030952</c:v>
                </c:pt>
                <c:pt idx="143">
                  <c:v>-2.347417840375587</c:v>
                </c:pt>
                <c:pt idx="144">
                  <c:v>-1.4150943396226414</c:v>
                </c:pt>
                <c:pt idx="145">
                  <c:v>-1.4164305949008498</c:v>
                </c:pt>
                <c:pt idx="146">
                  <c:v>-1.9905213270142126</c:v>
                </c:pt>
                <c:pt idx="147">
                  <c:v>-1.4245014245014245</c:v>
                </c:pt>
                <c:pt idx="148">
                  <c:v>-1.2380952380952355</c:v>
                </c:pt>
                <c:pt idx="149">
                  <c:v>-0.66730219256434964</c:v>
                </c:pt>
                <c:pt idx="150">
                  <c:v>-0.75829383886255652</c:v>
                </c:pt>
                <c:pt idx="151">
                  <c:v>-1.3257575757575677</c:v>
                </c:pt>
                <c:pt idx="152">
                  <c:v>-1.0446343779677059</c:v>
                </c:pt>
              </c:numCache>
            </c:numRef>
          </c:val>
          <c:smooth val="0"/>
        </c:ser>
        <c:ser>
          <c:idx val="2"/>
          <c:order val="1"/>
          <c:tx>
            <c:strRef>
              <c:f>Sheet1!$C$1</c:f>
              <c:strCache>
                <c:ptCount val="1"/>
              </c:strCache>
            </c:strRef>
          </c:tx>
          <c:spPr>
            <a:ln w="12956">
              <a:solidFill>
                <a:srgbClr val="000000"/>
              </a:solidFill>
              <a:prstDash val="solid"/>
            </a:ln>
          </c:spPr>
          <c:marker>
            <c:symbol val="none"/>
          </c:marker>
          <c:cat>
            <c:numRef>
              <c:f>Sheet1!$A$2:$A$157</c:f>
              <c:numCache>
                <c:formatCode>m/d/yyyy</c:formatCode>
                <c:ptCount val="156"/>
                <c:pt idx="0">
                  <c:v>37987</c:v>
                </c:pt>
                <c:pt idx="1">
                  <c:v>38018</c:v>
                </c:pt>
                <c:pt idx="2">
                  <c:v>38047</c:v>
                </c:pt>
                <c:pt idx="3">
                  <c:v>38078</c:v>
                </c:pt>
                <c:pt idx="4">
                  <c:v>38108</c:v>
                </c:pt>
                <c:pt idx="5">
                  <c:v>38139</c:v>
                </c:pt>
                <c:pt idx="6">
                  <c:v>38169</c:v>
                </c:pt>
                <c:pt idx="7">
                  <c:v>38200</c:v>
                </c:pt>
                <c:pt idx="8">
                  <c:v>38231</c:v>
                </c:pt>
                <c:pt idx="9">
                  <c:v>38261</c:v>
                </c:pt>
                <c:pt idx="10">
                  <c:v>38292</c:v>
                </c:pt>
                <c:pt idx="11">
                  <c:v>38322</c:v>
                </c:pt>
                <c:pt idx="12">
                  <c:v>38353</c:v>
                </c:pt>
                <c:pt idx="13">
                  <c:v>38384</c:v>
                </c:pt>
                <c:pt idx="14">
                  <c:v>38412</c:v>
                </c:pt>
                <c:pt idx="15">
                  <c:v>38443</c:v>
                </c:pt>
                <c:pt idx="16">
                  <c:v>38473</c:v>
                </c:pt>
                <c:pt idx="17">
                  <c:v>38504</c:v>
                </c:pt>
                <c:pt idx="18">
                  <c:v>38534</c:v>
                </c:pt>
                <c:pt idx="19">
                  <c:v>38565</c:v>
                </c:pt>
                <c:pt idx="20">
                  <c:v>38596</c:v>
                </c:pt>
                <c:pt idx="21">
                  <c:v>38626</c:v>
                </c:pt>
                <c:pt idx="22">
                  <c:v>38657</c:v>
                </c:pt>
                <c:pt idx="23">
                  <c:v>38687</c:v>
                </c:pt>
                <c:pt idx="24">
                  <c:v>38718</c:v>
                </c:pt>
                <c:pt idx="25">
                  <c:v>38749</c:v>
                </c:pt>
                <c:pt idx="26">
                  <c:v>38777</c:v>
                </c:pt>
                <c:pt idx="27">
                  <c:v>38808</c:v>
                </c:pt>
                <c:pt idx="28">
                  <c:v>38838</c:v>
                </c:pt>
                <c:pt idx="29">
                  <c:v>38869</c:v>
                </c:pt>
                <c:pt idx="30">
                  <c:v>38899</c:v>
                </c:pt>
                <c:pt idx="31">
                  <c:v>38930</c:v>
                </c:pt>
                <c:pt idx="32">
                  <c:v>38961</c:v>
                </c:pt>
                <c:pt idx="33">
                  <c:v>38991</c:v>
                </c:pt>
                <c:pt idx="34">
                  <c:v>39022</c:v>
                </c:pt>
                <c:pt idx="35">
                  <c:v>39052</c:v>
                </c:pt>
                <c:pt idx="36">
                  <c:v>39083</c:v>
                </c:pt>
                <c:pt idx="37">
                  <c:v>39114</c:v>
                </c:pt>
                <c:pt idx="38">
                  <c:v>39142</c:v>
                </c:pt>
                <c:pt idx="39">
                  <c:v>39173</c:v>
                </c:pt>
                <c:pt idx="40">
                  <c:v>39203</c:v>
                </c:pt>
                <c:pt idx="41">
                  <c:v>39234</c:v>
                </c:pt>
                <c:pt idx="42">
                  <c:v>39264</c:v>
                </c:pt>
                <c:pt idx="43">
                  <c:v>39295</c:v>
                </c:pt>
                <c:pt idx="44">
                  <c:v>39326</c:v>
                </c:pt>
                <c:pt idx="45">
                  <c:v>39356</c:v>
                </c:pt>
                <c:pt idx="46">
                  <c:v>39387</c:v>
                </c:pt>
                <c:pt idx="47">
                  <c:v>39417</c:v>
                </c:pt>
                <c:pt idx="48">
                  <c:v>39448</c:v>
                </c:pt>
                <c:pt idx="49">
                  <c:v>39479</c:v>
                </c:pt>
                <c:pt idx="50">
                  <c:v>39508</c:v>
                </c:pt>
                <c:pt idx="51">
                  <c:v>39539</c:v>
                </c:pt>
                <c:pt idx="52">
                  <c:v>39569</c:v>
                </c:pt>
                <c:pt idx="53">
                  <c:v>39600</c:v>
                </c:pt>
                <c:pt idx="54">
                  <c:v>39630</c:v>
                </c:pt>
                <c:pt idx="55">
                  <c:v>39661</c:v>
                </c:pt>
                <c:pt idx="56">
                  <c:v>39692</c:v>
                </c:pt>
                <c:pt idx="57">
                  <c:v>39722</c:v>
                </c:pt>
                <c:pt idx="58">
                  <c:v>39753</c:v>
                </c:pt>
                <c:pt idx="59">
                  <c:v>39783</c:v>
                </c:pt>
                <c:pt idx="60">
                  <c:v>39814</c:v>
                </c:pt>
                <c:pt idx="61">
                  <c:v>39845</c:v>
                </c:pt>
                <c:pt idx="62">
                  <c:v>39873</c:v>
                </c:pt>
                <c:pt idx="63">
                  <c:v>39904</c:v>
                </c:pt>
                <c:pt idx="64">
                  <c:v>39934</c:v>
                </c:pt>
                <c:pt idx="65">
                  <c:v>39965</c:v>
                </c:pt>
                <c:pt idx="66">
                  <c:v>39995</c:v>
                </c:pt>
                <c:pt idx="67">
                  <c:v>40026</c:v>
                </c:pt>
                <c:pt idx="68">
                  <c:v>40057</c:v>
                </c:pt>
                <c:pt idx="69">
                  <c:v>40087</c:v>
                </c:pt>
                <c:pt idx="70">
                  <c:v>40118</c:v>
                </c:pt>
                <c:pt idx="71">
                  <c:v>40148</c:v>
                </c:pt>
                <c:pt idx="72">
                  <c:v>40179</c:v>
                </c:pt>
                <c:pt idx="73">
                  <c:v>40210</c:v>
                </c:pt>
                <c:pt idx="74">
                  <c:v>40238</c:v>
                </c:pt>
                <c:pt idx="75">
                  <c:v>40269</c:v>
                </c:pt>
                <c:pt idx="76">
                  <c:v>40299</c:v>
                </c:pt>
                <c:pt idx="77">
                  <c:v>40330</c:v>
                </c:pt>
                <c:pt idx="78">
                  <c:v>40360</c:v>
                </c:pt>
                <c:pt idx="79">
                  <c:v>40391</c:v>
                </c:pt>
                <c:pt idx="80">
                  <c:v>40422</c:v>
                </c:pt>
                <c:pt idx="81">
                  <c:v>40452</c:v>
                </c:pt>
                <c:pt idx="82">
                  <c:v>40483</c:v>
                </c:pt>
                <c:pt idx="83">
                  <c:v>40513</c:v>
                </c:pt>
                <c:pt idx="84">
                  <c:v>40544</c:v>
                </c:pt>
                <c:pt idx="85">
                  <c:v>40575</c:v>
                </c:pt>
                <c:pt idx="86">
                  <c:v>40603</c:v>
                </c:pt>
                <c:pt idx="87">
                  <c:v>40634</c:v>
                </c:pt>
                <c:pt idx="88">
                  <c:v>40664</c:v>
                </c:pt>
                <c:pt idx="89">
                  <c:v>40695</c:v>
                </c:pt>
                <c:pt idx="90">
                  <c:v>40725</c:v>
                </c:pt>
                <c:pt idx="91">
                  <c:v>40756</c:v>
                </c:pt>
                <c:pt idx="92">
                  <c:v>40787</c:v>
                </c:pt>
                <c:pt idx="93">
                  <c:v>40817</c:v>
                </c:pt>
                <c:pt idx="94">
                  <c:v>40848</c:v>
                </c:pt>
                <c:pt idx="95">
                  <c:v>40878</c:v>
                </c:pt>
                <c:pt idx="96">
                  <c:v>40909</c:v>
                </c:pt>
                <c:pt idx="97">
                  <c:v>40940</c:v>
                </c:pt>
                <c:pt idx="98">
                  <c:v>40969</c:v>
                </c:pt>
                <c:pt idx="99">
                  <c:v>41000</c:v>
                </c:pt>
                <c:pt idx="100">
                  <c:v>41030</c:v>
                </c:pt>
                <c:pt idx="101">
                  <c:v>41061</c:v>
                </c:pt>
                <c:pt idx="102">
                  <c:v>41091</c:v>
                </c:pt>
                <c:pt idx="103">
                  <c:v>41122</c:v>
                </c:pt>
                <c:pt idx="104">
                  <c:v>41153</c:v>
                </c:pt>
                <c:pt idx="105">
                  <c:v>41183</c:v>
                </c:pt>
                <c:pt idx="106">
                  <c:v>41214</c:v>
                </c:pt>
                <c:pt idx="107">
                  <c:v>41244</c:v>
                </c:pt>
                <c:pt idx="108">
                  <c:v>41275</c:v>
                </c:pt>
                <c:pt idx="109">
                  <c:v>41306</c:v>
                </c:pt>
                <c:pt idx="110">
                  <c:v>41334</c:v>
                </c:pt>
                <c:pt idx="111">
                  <c:v>41365</c:v>
                </c:pt>
                <c:pt idx="112">
                  <c:v>41395</c:v>
                </c:pt>
                <c:pt idx="113">
                  <c:v>41426</c:v>
                </c:pt>
                <c:pt idx="114">
                  <c:v>41456</c:v>
                </c:pt>
                <c:pt idx="115">
                  <c:v>41487</c:v>
                </c:pt>
                <c:pt idx="116">
                  <c:v>41518</c:v>
                </c:pt>
                <c:pt idx="117">
                  <c:v>41548</c:v>
                </c:pt>
                <c:pt idx="118">
                  <c:v>41579</c:v>
                </c:pt>
                <c:pt idx="119">
                  <c:v>41609</c:v>
                </c:pt>
                <c:pt idx="120">
                  <c:v>41640</c:v>
                </c:pt>
                <c:pt idx="121">
                  <c:v>41671</c:v>
                </c:pt>
                <c:pt idx="122">
                  <c:v>41699</c:v>
                </c:pt>
                <c:pt idx="123">
                  <c:v>41730</c:v>
                </c:pt>
                <c:pt idx="124">
                  <c:v>41760</c:v>
                </c:pt>
                <c:pt idx="125">
                  <c:v>41791</c:v>
                </c:pt>
                <c:pt idx="126">
                  <c:v>41821</c:v>
                </c:pt>
                <c:pt idx="127">
                  <c:v>41852</c:v>
                </c:pt>
                <c:pt idx="128">
                  <c:v>41883</c:v>
                </c:pt>
                <c:pt idx="129">
                  <c:v>41913</c:v>
                </c:pt>
                <c:pt idx="130">
                  <c:v>41944</c:v>
                </c:pt>
                <c:pt idx="131">
                  <c:v>41974</c:v>
                </c:pt>
                <c:pt idx="132">
                  <c:v>42005</c:v>
                </c:pt>
                <c:pt idx="133">
                  <c:v>42036</c:v>
                </c:pt>
                <c:pt idx="134">
                  <c:v>42064</c:v>
                </c:pt>
                <c:pt idx="135">
                  <c:v>42095</c:v>
                </c:pt>
                <c:pt idx="136">
                  <c:v>42125</c:v>
                </c:pt>
                <c:pt idx="137">
                  <c:v>42156</c:v>
                </c:pt>
                <c:pt idx="138">
                  <c:v>42186</c:v>
                </c:pt>
                <c:pt idx="139">
                  <c:v>42217</c:v>
                </c:pt>
                <c:pt idx="140">
                  <c:v>42248</c:v>
                </c:pt>
                <c:pt idx="141">
                  <c:v>42278</c:v>
                </c:pt>
                <c:pt idx="142">
                  <c:v>42309</c:v>
                </c:pt>
                <c:pt idx="143">
                  <c:v>42339</c:v>
                </c:pt>
                <c:pt idx="144">
                  <c:v>42370</c:v>
                </c:pt>
                <c:pt idx="145">
                  <c:v>42401</c:v>
                </c:pt>
                <c:pt idx="146">
                  <c:v>42430</c:v>
                </c:pt>
                <c:pt idx="147">
                  <c:v>42461</c:v>
                </c:pt>
                <c:pt idx="148">
                  <c:v>42491</c:v>
                </c:pt>
                <c:pt idx="149">
                  <c:v>42522</c:v>
                </c:pt>
                <c:pt idx="150">
                  <c:v>42552</c:v>
                </c:pt>
                <c:pt idx="151">
                  <c:v>42583</c:v>
                </c:pt>
                <c:pt idx="152">
                  <c:v>42614</c:v>
                </c:pt>
                <c:pt idx="153">
                  <c:v>42644</c:v>
                </c:pt>
                <c:pt idx="154">
                  <c:v>42675</c:v>
                </c:pt>
                <c:pt idx="155">
                  <c:v>42705</c:v>
                </c:pt>
              </c:numCache>
            </c:numRef>
          </c:cat>
          <c:val>
            <c:numRef>
              <c:f>Sheet1!$C$2:$C$157</c:f>
              <c:numCache>
                <c:formatCode>General</c:formatCode>
                <c:ptCount val="156"/>
              </c:numCache>
            </c:numRef>
          </c:val>
          <c:smooth val="0"/>
        </c:ser>
        <c:dLbls>
          <c:showLegendKey val="0"/>
          <c:showVal val="0"/>
          <c:showCatName val="0"/>
          <c:showSerName val="0"/>
          <c:showPercent val="0"/>
          <c:showBubbleSize val="0"/>
        </c:dLbls>
        <c:marker val="1"/>
        <c:smooth val="0"/>
        <c:axId val="33454720"/>
        <c:axId val="33464704"/>
      </c:lineChart>
      <c:dateAx>
        <c:axId val="33454720"/>
        <c:scaling>
          <c:orientation val="minMax"/>
        </c:scaling>
        <c:delete val="0"/>
        <c:axPos val="b"/>
        <c:numFmt formatCode="yy" sourceLinked="0"/>
        <c:majorTickMark val="in"/>
        <c:minorTickMark val="in"/>
        <c:tickLblPos val="low"/>
        <c:spPr>
          <a:ln w="12956">
            <a:solidFill>
              <a:srgbClr val="000000"/>
            </a:solidFill>
            <a:prstDash val="solid"/>
          </a:ln>
        </c:spPr>
        <c:txPr>
          <a:bodyPr rot="0" vert="horz"/>
          <a:lstStyle/>
          <a:p>
            <a:pPr>
              <a:defRPr sz="1224" b="1" i="0" u="none" strike="noStrike" baseline="0">
                <a:solidFill>
                  <a:schemeClr val="tx1"/>
                </a:solidFill>
                <a:latin typeface="Arial"/>
                <a:ea typeface="Arial"/>
                <a:cs typeface="Arial"/>
              </a:defRPr>
            </a:pPr>
            <a:endParaRPr lang="en-US"/>
          </a:p>
        </c:txPr>
        <c:crossAx val="33464704"/>
        <c:crossesAt val="0"/>
        <c:auto val="1"/>
        <c:lblOffset val="100"/>
        <c:baseTimeUnit val="months"/>
        <c:majorUnit val="2"/>
        <c:majorTimeUnit val="years"/>
        <c:minorUnit val="1"/>
        <c:minorTimeUnit val="years"/>
      </c:dateAx>
      <c:valAx>
        <c:axId val="33464704"/>
        <c:scaling>
          <c:orientation val="minMax"/>
          <c:max val="10"/>
          <c:min val="-20"/>
        </c:scaling>
        <c:delete val="0"/>
        <c:axPos val="l"/>
        <c:numFmt formatCode="General" sourceLinked="1"/>
        <c:majorTickMark val="in"/>
        <c:minorTickMark val="none"/>
        <c:tickLblPos val="nextTo"/>
        <c:spPr>
          <a:ln w="12956">
            <a:solidFill>
              <a:schemeClr val="tx1"/>
            </a:solidFill>
            <a:prstDash val="solid"/>
          </a:ln>
        </c:spPr>
        <c:txPr>
          <a:bodyPr rot="0" vert="horz"/>
          <a:lstStyle/>
          <a:p>
            <a:pPr>
              <a:defRPr sz="1224" b="1" i="0" u="none" strike="noStrike" baseline="0">
                <a:solidFill>
                  <a:schemeClr val="tx1"/>
                </a:solidFill>
                <a:latin typeface="Arial"/>
                <a:ea typeface="Arial"/>
                <a:cs typeface="Arial"/>
              </a:defRPr>
            </a:pPr>
            <a:endParaRPr lang="en-US"/>
          </a:p>
        </c:txPr>
        <c:crossAx val="33454720"/>
        <c:crosses val="autoZero"/>
        <c:crossBetween val="between"/>
        <c:majorUnit val="5"/>
        <c:minorUnit val="5"/>
      </c:valAx>
      <c:spPr>
        <a:noFill/>
        <a:ln w="25911">
          <a:noFill/>
        </a:ln>
      </c:spPr>
    </c:plotArea>
    <c:plotVisOnly val="1"/>
    <c:dispBlanksAs val="span"/>
    <c:showDLblsOverMax val="0"/>
  </c:chart>
  <c:spPr>
    <a:noFill/>
    <a:ln>
      <a:noFill/>
    </a:ln>
  </c:spPr>
  <c:txPr>
    <a:bodyPr/>
    <a:lstStyle/>
    <a:p>
      <a:pPr>
        <a:defRPr sz="1811" b="1" i="0" u="none" strike="noStrike" baseline="0">
          <a:solidFill>
            <a:schemeClr val="tx1"/>
          </a:solidFill>
          <a:latin typeface="Arial"/>
          <a:ea typeface="Arial"/>
          <a:cs typeface="Arial"/>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985680190930811E-2"/>
          <c:y val="3.1446540880503263E-2"/>
          <c:w val="0.9045346062052505"/>
          <c:h val="0.89098532494758909"/>
        </c:manualLayout>
      </c:layout>
      <c:lineChart>
        <c:grouping val="standard"/>
        <c:varyColors val="0"/>
        <c:ser>
          <c:idx val="0"/>
          <c:order val="0"/>
          <c:tx>
            <c:strRef>
              <c:f>Sheet1!$B$1</c:f>
              <c:strCache>
                <c:ptCount val="1"/>
                <c:pt idx="0">
                  <c:v>Durable Goods ex Aircrafts &amp; Defence</c:v>
                </c:pt>
              </c:strCache>
            </c:strRef>
          </c:tx>
          <c:spPr>
            <a:ln w="37995">
              <a:solidFill>
                <a:srgbClr val="FF0000"/>
              </a:solidFill>
              <a:prstDash val="solid"/>
            </a:ln>
          </c:spPr>
          <c:marker>
            <c:symbol val="none"/>
          </c:marker>
          <c:cat>
            <c:numRef>
              <c:f>Sheet1!$A$2:$A$200</c:f>
              <c:numCache>
                <c:formatCode>m/d/yyyy</c:formatCode>
                <c:ptCount val="199"/>
                <c:pt idx="0">
                  <c:v>39083</c:v>
                </c:pt>
                <c:pt idx="1">
                  <c:v>39114</c:v>
                </c:pt>
                <c:pt idx="2">
                  <c:v>39142</c:v>
                </c:pt>
                <c:pt idx="3">
                  <c:v>39173</c:v>
                </c:pt>
                <c:pt idx="4">
                  <c:v>39203</c:v>
                </c:pt>
                <c:pt idx="5">
                  <c:v>39234</c:v>
                </c:pt>
                <c:pt idx="6">
                  <c:v>39264</c:v>
                </c:pt>
                <c:pt idx="7">
                  <c:v>39295</c:v>
                </c:pt>
                <c:pt idx="8">
                  <c:v>39326</c:v>
                </c:pt>
                <c:pt idx="9">
                  <c:v>39356</c:v>
                </c:pt>
                <c:pt idx="10">
                  <c:v>39387</c:v>
                </c:pt>
                <c:pt idx="11">
                  <c:v>39417</c:v>
                </c:pt>
                <c:pt idx="12">
                  <c:v>39448</c:v>
                </c:pt>
                <c:pt idx="13">
                  <c:v>39479</c:v>
                </c:pt>
                <c:pt idx="14">
                  <c:v>39508</c:v>
                </c:pt>
                <c:pt idx="15">
                  <c:v>39539</c:v>
                </c:pt>
                <c:pt idx="16">
                  <c:v>39569</c:v>
                </c:pt>
                <c:pt idx="17">
                  <c:v>39600</c:v>
                </c:pt>
                <c:pt idx="18">
                  <c:v>39630</c:v>
                </c:pt>
                <c:pt idx="19">
                  <c:v>39661</c:v>
                </c:pt>
                <c:pt idx="20">
                  <c:v>39692</c:v>
                </c:pt>
                <c:pt idx="21">
                  <c:v>39722</c:v>
                </c:pt>
                <c:pt idx="22">
                  <c:v>39753</c:v>
                </c:pt>
                <c:pt idx="23">
                  <c:v>39783</c:v>
                </c:pt>
                <c:pt idx="24">
                  <c:v>39814</c:v>
                </c:pt>
                <c:pt idx="25">
                  <c:v>39845</c:v>
                </c:pt>
                <c:pt idx="26">
                  <c:v>39873</c:v>
                </c:pt>
                <c:pt idx="27">
                  <c:v>39904</c:v>
                </c:pt>
                <c:pt idx="28">
                  <c:v>39934</c:v>
                </c:pt>
                <c:pt idx="29">
                  <c:v>39965</c:v>
                </c:pt>
                <c:pt idx="30">
                  <c:v>39995</c:v>
                </c:pt>
                <c:pt idx="31">
                  <c:v>40026</c:v>
                </c:pt>
                <c:pt idx="32">
                  <c:v>40057</c:v>
                </c:pt>
                <c:pt idx="33">
                  <c:v>40087</c:v>
                </c:pt>
                <c:pt idx="34">
                  <c:v>40118</c:v>
                </c:pt>
                <c:pt idx="35">
                  <c:v>40148</c:v>
                </c:pt>
                <c:pt idx="36">
                  <c:v>40179</c:v>
                </c:pt>
                <c:pt idx="37">
                  <c:v>40210</c:v>
                </c:pt>
                <c:pt idx="38">
                  <c:v>40238</c:v>
                </c:pt>
                <c:pt idx="39">
                  <c:v>40269</c:v>
                </c:pt>
                <c:pt idx="40">
                  <c:v>40299</c:v>
                </c:pt>
                <c:pt idx="41">
                  <c:v>40330</c:v>
                </c:pt>
                <c:pt idx="42">
                  <c:v>40360</c:v>
                </c:pt>
                <c:pt idx="43">
                  <c:v>40391</c:v>
                </c:pt>
                <c:pt idx="44">
                  <c:v>40422</c:v>
                </c:pt>
                <c:pt idx="45">
                  <c:v>40452</c:v>
                </c:pt>
                <c:pt idx="46">
                  <c:v>40483</c:v>
                </c:pt>
                <c:pt idx="47">
                  <c:v>40513</c:v>
                </c:pt>
                <c:pt idx="48">
                  <c:v>40544</c:v>
                </c:pt>
                <c:pt idx="49">
                  <c:v>40575</c:v>
                </c:pt>
                <c:pt idx="50">
                  <c:v>40603</c:v>
                </c:pt>
                <c:pt idx="51">
                  <c:v>40634</c:v>
                </c:pt>
                <c:pt idx="52">
                  <c:v>40664</c:v>
                </c:pt>
                <c:pt idx="53">
                  <c:v>40695</c:v>
                </c:pt>
                <c:pt idx="54">
                  <c:v>40725</c:v>
                </c:pt>
                <c:pt idx="55">
                  <c:v>40756</c:v>
                </c:pt>
                <c:pt idx="56">
                  <c:v>40787</c:v>
                </c:pt>
                <c:pt idx="57">
                  <c:v>40817</c:v>
                </c:pt>
                <c:pt idx="58">
                  <c:v>40848</c:v>
                </c:pt>
                <c:pt idx="59">
                  <c:v>40878</c:v>
                </c:pt>
                <c:pt idx="60">
                  <c:v>40909</c:v>
                </c:pt>
                <c:pt idx="61">
                  <c:v>40940</c:v>
                </c:pt>
                <c:pt idx="62">
                  <c:v>40969</c:v>
                </c:pt>
                <c:pt idx="63">
                  <c:v>41000</c:v>
                </c:pt>
                <c:pt idx="64">
                  <c:v>41030</c:v>
                </c:pt>
                <c:pt idx="65">
                  <c:v>41061</c:v>
                </c:pt>
                <c:pt idx="66">
                  <c:v>41091</c:v>
                </c:pt>
                <c:pt idx="67">
                  <c:v>41122</c:v>
                </c:pt>
                <c:pt idx="68">
                  <c:v>41153</c:v>
                </c:pt>
                <c:pt idx="69">
                  <c:v>41183</c:v>
                </c:pt>
                <c:pt idx="70">
                  <c:v>41214</c:v>
                </c:pt>
                <c:pt idx="71">
                  <c:v>41244</c:v>
                </c:pt>
                <c:pt idx="72">
                  <c:v>41275</c:v>
                </c:pt>
                <c:pt idx="73">
                  <c:v>41306</c:v>
                </c:pt>
                <c:pt idx="74">
                  <c:v>41334</c:v>
                </c:pt>
                <c:pt idx="75">
                  <c:v>41365</c:v>
                </c:pt>
                <c:pt idx="76">
                  <c:v>41395</c:v>
                </c:pt>
                <c:pt idx="77">
                  <c:v>41426</c:v>
                </c:pt>
                <c:pt idx="78">
                  <c:v>41456</c:v>
                </c:pt>
                <c:pt idx="79">
                  <c:v>41487</c:v>
                </c:pt>
                <c:pt idx="80">
                  <c:v>41518</c:v>
                </c:pt>
                <c:pt idx="81">
                  <c:v>41548</c:v>
                </c:pt>
                <c:pt idx="82">
                  <c:v>41579</c:v>
                </c:pt>
                <c:pt idx="83">
                  <c:v>41609</c:v>
                </c:pt>
                <c:pt idx="84">
                  <c:v>41640</c:v>
                </c:pt>
                <c:pt idx="85">
                  <c:v>41671</c:v>
                </c:pt>
                <c:pt idx="86">
                  <c:v>41699</c:v>
                </c:pt>
                <c:pt idx="87">
                  <c:v>41730</c:v>
                </c:pt>
                <c:pt idx="88">
                  <c:v>41760</c:v>
                </c:pt>
                <c:pt idx="89">
                  <c:v>41791</c:v>
                </c:pt>
                <c:pt idx="90">
                  <c:v>41821</c:v>
                </c:pt>
                <c:pt idx="91">
                  <c:v>41852</c:v>
                </c:pt>
                <c:pt idx="92">
                  <c:v>41883</c:v>
                </c:pt>
                <c:pt idx="93">
                  <c:v>41913</c:v>
                </c:pt>
                <c:pt idx="94">
                  <c:v>41944</c:v>
                </c:pt>
                <c:pt idx="95">
                  <c:v>41974</c:v>
                </c:pt>
                <c:pt idx="96">
                  <c:v>42005</c:v>
                </c:pt>
                <c:pt idx="97">
                  <c:v>42036</c:v>
                </c:pt>
                <c:pt idx="98">
                  <c:v>42064</c:v>
                </c:pt>
                <c:pt idx="99">
                  <c:v>42095</c:v>
                </c:pt>
                <c:pt idx="100">
                  <c:v>42125</c:v>
                </c:pt>
                <c:pt idx="101">
                  <c:v>42156</c:v>
                </c:pt>
                <c:pt idx="102">
                  <c:v>42186</c:v>
                </c:pt>
                <c:pt idx="103">
                  <c:v>42217</c:v>
                </c:pt>
                <c:pt idx="104">
                  <c:v>42248</c:v>
                </c:pt>
                <c:pt idx="105">
                  <c:v>42278</c:v>
                </c:pt>
                <c:pt idx="106">
                  <c:v>42309</c:v>
                </c:pt>
                <c:pt idx="107">
                  <c:v>42339</c:v>
                </c:pt>
                <c:pt idx="108">
                  <c:v>42370</c:v>
                </c:pt>
                <c:pt idx="109">
                  <c:v>42401</c:v>
                </c:pt>
                <c:pt idx="110">
                  <c:v>42430</c:v>
                </c:pt>
                <c:pt idx="111">
                  <c:v>42461</c:v>
                </c:pt>
                <c:pt idx="112">
                  <c:v>42491</c:v>
                </c:pt>
                <c:pt idx="113">
                  <c:v>42522</c:v>
                </c:pt>
                <c:pt idx="114">
                  <c:v>42552</c:v>
                </c:pt>
                <c:pt idx="115">
                  <c:v>42583</c:v>
                </c:pt>
                <c:pt idx="116">
                  <c:v>42614</c:v>
                </c:pt>
              </c:numCache>
            </c:numRef>
          </c:cat>
          <c:val>
            <c:numRef>
              <c:f>Sheet1!$B$2:$B$200</c:f>
              <c:numCache>
                <c:formatCode>General</c:formatCode>
                <c:ptCount val="199"/>
                <c:pt idx="0">
                  <c:v>1.433473829570147</c:v>
                </c:pt>
                <c:pt idx="1">
                  <c:v>1.1888762534890844</c:v>
                </c:pt>
                <c:pt idx="2">
                  <c:v>1.0095446943323054</c:v>
                </c:pt>
                <c:pt idx="3">
                  <c:v>5.941032452987443</c:v>
                </c:pt>
                <c:pt idx="4">
                  <c:v>2.3431541050961613</c:v>
                </c:pt>
                <c:pt idx="5">
                  <c:v>1.3001644236039169</c:v>
                </c:pt>
                <c:pt idx="6">
                  <c:v>6.2179016874541588</c:v>
                </c:pt>
                <c:pt idx="7">
                  <c:v>4.856745163176484</c:v>
                </c:pt>
                <c:pt idx="8">
                  <c:v>0.87237676915567874</c:v>
                </c:pt>
                <c:pt idx="9">
                  <c:v>3.713279222116924</c:v>
                </c:pt>
                <c:pt idx="10">
                  <c:v>2.6586987011403096</c:v>
                </c:pt>
                <c:pt idx="11">
                  <c:v>1.1826537524041214</c:v>
                </c:pt>
                <c:pt idx="12">
                  <c:v>3.8728817003291738</c:v>
                </c:pt>
                <c:pt idx="13">
                  <c:v>3.7464241928892363</c:v>
                </c:pt>
                <c:pt idx="14">
                  <c:v>-0.29613474130729855</c:v>
                </c:pt>
                <c:pt idx="15">
                  <c:v>0.54283958205286353</c:v>
                </c:pt>
                <c:pt idx="16">
                  <c:v>-7.2043961722300764E-2</c:v>
                </c:pt>
                <c:pt idx="17">
                  <c:v>1.633151983327835</c:v>
                </c:pt>
                <c:pt idx="18">
                  <c:v>-1.9379825838123139</c:v>
                </c:pt>
                <c:pt idx="19">
                  <c:v>-3.9586859649728865</c:v>
                </c:pt>
                <c:pt idx="20">
                  <c:v>-6.7886301784094343</c:v>
                </c:pt>
                <c:pt idx="21">
                  <c:v>-15.114858624080085</c:v>
                </c:pt>
                <c:pt idx="22">
                  <c:v>-17.27056727056727</c:v>
                </c:pt>
                <c:pt idx="23">
                  <c:v>-24.581112050388711</c:v>
                </c:pt>
                <c:pt idx="24">
                  <c:v>-32.407081377151798</c:v>
                </c:pt>
                <c:pt idx="25">
                  <c:v>-31.587343791544797</c:v>
                </c:pt>
                <c:pt idx="26">
                  <c:v>-31.836220693668878</c:v>
                </c:pt>
                <c:pt idx="27">
                  <c:v>-35.180629795724755</c:v>
                </c:pt>
                <c:pt idx="28">
                  <c:v>-33.503711695944233</c:v>
                </c:pt>
                <c:pt idx="29">
                  <c:v>-33.386239735007933</c:v>
                </c:pt>
                <c:pt idx="30">
                  <c:v>-29.514432196098753</c:v>
                </c:pt>
                <c:pt idx="31">
                  <c:v>-26.307027504739978</c:v>
                </c:pt>
                <c:pt idx="32">
                  <c:v>-19.857258718572595</c:v>
                </c:pt>
                <c:pt idx="33">
                  <c:v>-12.883467883467887</c:v>
                </c:pt>
                <c:pt idx="34">
                  <c:v>-9.7995572308981025</c:v>
                </c:pt>
                <c:pt idx="35">
                  <c:v>3.4986782770957348E-2</c:v>
                </c:pt>
                <c:pt idx="36">
                  <c:v>13.855325799123094</c:v>
                </c:pt>
                <c:pt idx="37">
                  <c:v>11.19315973571706</c:v>
                </c:pt>
                <c:pt idx="38">
                  <c:v>19.692776493795179</c:v>
                </c:pt>
                <c:pt idx="39">
                  <c:v>22.506828024324349</c:v>
                </c:pt>
                <c:pt idx="40">
                  <c:v>23.748672778118404</c:v>
                </c:pt>
                <c:pt idx="41">
                  <c:v>24.537153512601549</c:v>
                </c:pt>
                <c:pt idx="42">
                  <c:v>19.79513901281274</c:v>
                </c:pt>
                <c:pt idx="43">
                  <c:v>19.712456945238529</c:v>
                </c:pt>
                <c:pt idx="44">
                  <c:v>17.440495466321252</c:v>
                </c:pt>
                <c:pt idx="45">
                  <c:v>14.342888991854522</c:v>
                </c:pt>
                <c:pt idx="46">
                  <c:v>17.009392910210153</c:v>
                </c:pt>
                <c:pt idx="47">
                  <c:v>16.331817769660233</c:v>
                </c:pt>
                <c:pt idx="48">
                  <c:v>12.758318293891875</c:v>
                </c:pt>
                <c:pt idx="49">
                  <c:v>12.59984206506401</c:v>
                </c:pt>
                <c:pt idx="50">
                  <c:v>13.255686674824886</c:v>
                </c:pt>
                <c:pt idx="51">
                  <c:v>8.7465280557728278</c:v>
                </c:pt>
                <c:pt idx="52">
                  <c:v>8.9686342515664705</c:v>
                </c:pt>
                <c:pt idx="53">
                  <c:v>6.3421706218583296</c:v>
                </c:pt>
                <c:pt idx="54">
                  <c:v>10.810537041119716</c:v>
                </c:pt>
                <c:pt idx="55">
                  <c:v>6.9623865714585378</c:v>
                </c:pt>
                <c:pt idx="56">
                  <c:v>6.7890277179376852</c:v>
                </c:pt>
                <c:pt idx="57">
                  <c:v>10.77192323051986</c:v>
                </c:pt>
                <c:pt idx="58">
                  <c:v>7.2627186865766475</c:v>
                </c:pt>
                <c:pt idx="59">
                  <c:v>8.9107753293173175</c:v>
                </c:pt>
                <c:pt idx="60">
                  <c:v>8.340237036536081</c:v>
                </c:pt>
                <c:pt idx="61">
                  <c:v>11.579098643366279</c:v>
                </c:pt>
                <c:pt idx="62">
                  <c:v>6.540046586633224</c:v>
                </c:pt>
                <c:pt idx="63">
                  <c:v>11.254707631318126</c:v>
                </c:pt>
                <c:pt idx="64">
                  <c:v>7.6244025240931137</c:v>
                </c:pt>
                <c:pt idx="65">
                  <c:v>6.9836179152512159</c:v>
                </c:pt>
                <c:pt idx="66">
                  <c:v>1.9196644620099903</c:v>
                </c:pt>
                <c:pt idx="67">
                  <c:v>1.4375326711970899</c:v>
                </c:pt>
                <c:pt idx="68">
                  <c:v>1.1452825012238321</c:v>
                </c:pt>
                <c:pt idx="69">
                  <c:v>1.1504734436798287</c:v>
                </c:pt>
                <c:pt idx="70">
                  <c:v>1.9407520942892518</c:v>
                </c:pt>
                <c:pt idx="71">
                  <c:v>-2.7829607553458544</c:v>
                </c:pt>
                <c:pt idx="72">
                  <c:v>1.8950270495214312</c:v>
                </c:pt>
                <c:pt idx="73">
                  <c:v>1.8768385856993319</c:v>
                </c:pt>
                <c:pt idx="74">
                  <c:v>-1.6547921189697234</c:v>
                </c:pt>
                <c:pt idx="75">
                  <c:v>0.19394445349405487</c:v>
                </c:pt>
                <c:pt idx="76">
                  <c:v>2.5606413453413808</c:v>
                </c:pt>
                <c:pt idx="77">
                  <c:v>2.8933281107194091</c:v>
                </c:pt>
                <c:pt idx="78">
                  <c:v>2.0613063205655777</c:v>
                </c:pt>
                <c:pt idx="79">
                  <c:v>5.0255518337198168</c:v>
                </c:pt>
                <c:pt idx="80">
                  <c:v>4.6042484390124656</c:v>
                </c:pt>
                <c:pt idx="81">
                  <c:v>3.1925487976183007</c:v>
                </c:pt>
                <c:pt idx="82">
                  <c:v>5.8197711494890569</c:v>
                </c:pt>
                <c:pt idx="83">
                  <c:v>4.018404101485487</c:v>
                </c:pt>
                <c:pt idx="84">
                  <c:v>1.4452504811545595</c:v>
                </c:pt>
                <c:pt idx="85">
                  <c:v>2.1264652635198757</c:v>
                </c:pt>
                <c:pt idx="86">
                  <c:v>6.296282861155305</c:v>
                </c:pt>
                <c:pt idx="87">
                  <c:v>2.3583923100762689</c:v>
                </c:pt>
                <c:pt idx="88">
                  <c:v>2.4650611367312649</c:v>
                </c:pt>
                <c:pt idx="89">
                  <c:v>5.3808085678755475</c:v>
                </c:pt>
                <c:pt idx="90">
                  <c:v>8.1004099314023961</c:v>
                </c:pt>
                <c:pt idx="91">
                  <c:v>6.5060056222846896</c:v>
                </c:pt>
                <c:pt idx="92">
                  <c:v>7.1675166133649242</c:v>
                </c:pt>
                <c:pt idx="93">
                  <c:v>4.6170490504319872</c:v>
                </c:pt>
                <c:pt idx="94">
                  <c:v>-9.1620856238549209E-2</c:v>
                </c:pt>
                <c:pt idx="95">
                  <c:v>5.6269178078729283</c:v>
                </c:pt>
                <c:pt idx="96">
                  <c:v>3.5337218313757432</c:v>
                </c:pt>
                <c:pt idx="97">
                  <c:v>-0.11091799495916632</c:v>
                </c:pt>
                <c:pt idx="98">
                  <c:v>0.27837227782625007</c:v>
                </c:pt>
                <c:pt idx="99">
                  <c:v>1.738215425545107</c:v>
                </c:pt>
                <c:pt idx="100">
                  <c:v>-0.57606793189161465</c:v>
                </c:pt>
                <c:pt idx="101">
                  <c:v>-0.71044620838470962</c:v>
                </c:pt>
                <c:pt idx="102">
                  <c:v>-0.78377176413204097</c:v>
                </c:pt>
                <c:pt idx="103">
                  <c:v>-1.8821474332826256</c:v>
                </c:pt>
                <c:pt idx="104">
                  <c:v>-2.58331119292518</c:v>
                </c:pt>
                <c:pt idx="105">
                  <c:v>-0.82536692414878132</c:v>
                </c:pt>
                <c:pt idx="106">
                  <c:v>-0.19468896353872367</c:v>
                </c:pt>
                <c:pt idx="107">
                  <c:v>-3.329057947431906</c:v>
                </c:pt>
                <c:pt idx="108">
                  <c:v>-0.17206517089863382</c:v>
                </c:pt>
                <c:pt idx="109">
                  <c:v>1.1371804468415263</c:v>
                </c:pt>
                <c:pt idx="110">
                  <c:v>-1.2071446628940379</c:v>
                </c:pt>
                <c:pt idx="111">
                  <c:v>-0.57958853117240494</c:v>
                </c:pt>
                <c:pt idx="112">
                  <c:v>-0.82053709675828657</c:v>
                </c:pt>
                <c:pt idx="113">
                  <c:v>-1.9661299789949567</c:v>
                </c:pt>
                <c:pt idx="114">
                  <c:v>-1.9679194902592059</c:v>
                </c:pt>
                <c:pt idx="115">
                  <c:v>-0.30324224653594456</c:v>
                </c:pt>
              </c:numCache>
            </c:numRef>
          </c:val>
          <c:smooth val="0"/>
        </c:ser>
        <c:dLbls>
          <c:showLegendKey val="0"/>
          <c:showVal val="0"/>
          <c:showCatName val="0"/>
          <c:showSerName val="0"/>
          <c:showPercent val="0"/>
          <c:showBubbleSize val="0"/>
        </c:dLbls>
        <c:marker val="1"/>
        <c:smooth val="0"/>
        <c:axId val="23379968"/>
        <c:axId val="23381504"/>
      </c:lineChart>
      <c:dateAx>
        <c:axId val="23379968"/>
        <c:scaling>
          <c:orientation val="minMax"/>
        </c:scaling>
        <c:delete val="0"/>
        <c:axPos val="b"/>
        <c:numFmt formatCode="yy" sourceLinked="0"/>
        <c:majorTickMark val="in"/>
        <c:minorTickMark val="in"/>
        <c:tickLblPos val="low"/>
        <c:spPr>
          <a:ln w="12665">
            <a:solidFill>
              <a:schemeClr val="tx1"/>
            </a:solidFill>
            <a:prstDash val="solid"/>
          </a:ln>
        </c:spPr>
        <c:txPr>
          <a:bodyPr rot="0" vert="horz"/>
          <a:lstStyle/>
          <a:p>
            <a:pPr>
              <a:defRPr sz="1097" b="1" i="0" u="none" strike="noStrike" baseline="0">
                <a:solidFill>
                  <a:schemeClr val="tx1"/>
                </a:solidFill>
                <a:latin typeface="Arial"/>
                <a:ea typeface="Arial"/>
                <a:cs typeface="Arial"/>
              </a:defRPr>
            </a:pPr>
            <a:endParaRPr lang="en-US"/>
          </a:p>
        </c:txPr>
        <c:crossAx val="23381504"/>
        <c:crossesAt val="0"/>
        <c:auto val="1"/>
        <c:lblOffset val="100"/>
        <c:baseTimeUnit val="months"/>
        <c:majorUnit val="1"/>
        <c:majorTimeUnit val="years"/>
      </c:dateAx>
      <c:valAx>
        <c:axId val="23381504"/>
        <c:scaling>
          <c:orientation val="minMax"/>
        </c:scaling>
        <c:delete val="0"/>
        <c:axPos val="l"/>
        <c:numFmt formatCode="0" sourceLinked="0"/>
        <c:majorTickMark val="in"/>
        <c:minorTickMark val="none"/>
        <c:tickLblPos val="nextTo"/>
        <c:spPr>
          <a:ln w="12665">
            <a:solidFill>
              <a:schemeClr val="tx1"/>
            </a:solidFill>
            <a:prstDash val="solid"/>
          </a:ln>
        </c:spPr>
        <c:txPr>
          <a:bodyPr rot="0" vert="horz"/>
          <a:lstStyle/>
          <a:p>
            <a:pPr>
              <a:defRPr sz="1097" b="1" i="0" u="none" strike="noStrike" baseline="0">
                <a:solidFill>
                  <a:schemeClr val="tx1"/>
                </a:solidFill>
                <a:latin typeface="Arial"/>
                <a:ea typeface="Arial"/>
                <a:cs typeface="Arial"/>
              </a:defRPr>
            </a:pPr>
            <a:endParaRPr lang="en-US"/>
          </a:p>
        </c:txPr>
        <c:crossAx val="23379968"/>
        <c:crossesAt val="1020"/>
        <c:crossBetween val="midCat"/>
      </c:valAx>
      <c:spPr>
        <a:noFill/>
        <a:ln w="25330">
          <a:noFill/>
        </a:ln>
      </c:spPr>
    </c:plotArea>
    <c:plotVisOnly val="1"/>
    <c:dispBlanksAs val="span"/>
    <c:showDLblsOverMax val="0"/>
  </c:chart>
  <c:spPr>
    <a:noFill/>
    <a:ln>
      <a:noFill/>
    </a:ln>
  </c:spPr>
  <c:txPr>
    <a:bodyPr/>
    <a:lstStyle/>
    <a:p>
      <a:pPr>
        <a:defRPr sz="1795" b="1" i="0" u="none" strike="noStrike" baseline="0">
          <a:solidFill>
            <a:schemeClr val="tx1"/>
          </a:solidFill>
          <a:latin typeface="Arial"/>
          <a:ea typeface="Arial"/>
          <a:cs typeface="Arial"/>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023622047244118E-2"/>
          <c:y val="3.3407572383073521E-2"/>
          <c:w val="0.8877952755905516"/>
          <c:h val="0.88195991091314052"/>
        </c:manualLayout>
      </c:layout>
      <c:lineChart>
        <c:grouping val="standard"/>
        <c:varyColors val="0"/>
        <c:ser>
          <c:idx val="0"/>
          <c:order val="0"/>
          <c:tx>
            <c:strRef>
              <c:f>Sheet1!$B$1</c:f>
              <c:strCache>
                <c:ptCount val="1"/>
                <c:pt idx="0">
                  <c:v>US</c:v>
                </c:pt>
              </c:strCache>
            </c:strRef>
          </c:tx>
          <c:spPr>
            <a:ln w="40008">
              <a:solidFill>
                <a:srgbClr val="0000FF"/>
              </a:solidFill>
              <a:prstDash val="solid"/>
            </a:ln>
          </c:spPr>
          <c:marker>
            <c:symbol val="none"/>
          </c:marker>
          <c:cat>
            <c:numRef>
              <c:f>Sheet1!$A$2:$A$57</c:f>
              <c:numCache>
                <c:formatCode>m/d/yyyy</c:formatCode>
                <c:ptCount val="56"/>
                <c:pt idx="0">
                  <c:v>37987</c:v>
                </c:pt>
                <c:pt idx="1">
                  <c:v>38078</c:v>
                </c:pt>
                <c:pt idx="2">
                  <c:v>38169</c:v>
                </c:pt>
                <c:pt idx="3">
                  <c:v>38261</c:v>
                </c:pt>
                <c:pt idx="4">
                  <c:v>38353</c:v>
                </c:pt>
                <c:pt idx="5">
                  <c:v>38443</c:v>
                </c:pt>
                <c:pt idx="6">
                  <c:v>38534</c:v>
                </c:pt>
                <c:pt idx="7">
                  <c:v>38626</c:v>
                </c:pt>
                <c:pt idx="8">
                  <c:v>38718</c:v>
                </c:pt>
                <c:pt idx="9">
                  <c:v>38808</c:v>
                </c:pt>
                <c:pt idx="10">
                  <c:v>38899</c:v>
                </c:pt>
                <c:pt idx="11">
                  <c:v>38991</c:v>
                </c:pt>
                <c:pt idx="12">
                  <c:v>39083</c:v>
                </c:pt>
                <c:pt idx="13">
                  <c:v>39173</c:v>
                </c:pt>
                <c:pt idx="14">
                  <c:v>39264</c:v>
                </c:pt>
                <c:pt idx="15">
                  <c:v>39356</c:v>
                </c:pt>
                <c:pt idx="16">
                  <c:v>39448</c:v>
                </c:pt>
                <c:pt idx="17">
                  <c:v>39539</c:v>
                </c:pt>
                <c:pt idx="18">
                  <c:v>39630</c:v>
                </c:pt>
                <c:pt idx="19">
                  <c:v>39722</c:v>
                </c:pt>
                <c:pt idx="20">
                  <c:v>39814</c:v>
                </c:pt>
                <c:pt idx="21">
                  <c:v>39904</c:v>
                </c:pt>
                <c:pt idx="22">
                  <c:v>39995</c:v>
                </c:pt>
                <c:pt idx="23">
                  <c:v>40087</c:v>
                </c:pt>
                <c:pt idx="24">
                  <c:v>40179</c:v>
                </c:pt>
                <c:pt idx="25">
                  <c:v>40269</c:v>
                </c:pt>
                <c:pt idx="26">
                  <c:v>40360</c:v>
                </c:pt>
                <c:pt idx="27">
                  <c:v>40452</c:v>
                </c:pt>
                <c:pt idx="28">
                  <c:v>40544</c:v>
                </c:pt>
                <c:pt idx="29">
                  <c:v>40634</c:v>
                </c:pt>
                <c:pt idx="30">
                  <c:v>40725</c:v>
                </c:pt>
                <c:pt idx="31">
                  <c:v>40817</c:v>
                </c:pt>
                <c:pt idx="32">
                  <c:v>40909</c:v>
                </c:pt>
                <c:pt idx="33">
                  <c:v>41000</c:v>
                </c:pt>
                <c:pt idx="34">
                  <c:v>41091</c:v>
                </c:pt>
                <c:pt idx="35">
                  <c:v>41183</c:v>
                </c:pt>
                <c:pt idx="36">
                  <c:v>41275</c:v>
                </c:pt>
                <c:pt idx="37">
                  <c:v>41365</c:v>
                </c:pt>
                <c:pt idx="38">
                  <c:v>41456</c:v>
                </c:pt>
                <c:pt idx="39">
                  <c:v>41548</c:v>
                </c:pt>
                <c:pt idx="40">
                  <c:v>41640</c:v>
                </c:pt>
                <c:pt idx="41">
                  <c:v>41730</c:v>
                </c:pt>
                <c:pt idx="42">
                  <c:v>41821</c:v>
                </c:pt>
                <c:pt idx="43">
                  <c:v>41913</c:v>
                </c:pt>
                <c:pt idx="44">
                  <c:v>42005</c:v>
                </c:pt>
                <c:pt idx="45">
                  <c:v>42095</c:v>
                </c:pt>
                <c:pt idx="46">
                  <c:v>42186</c:v>
                </c:pt>
                <c:pt idx="47">
                  <c:v>42278</c:v>
                </c:pt>
                <c:pt idx="48">
                  <c:v>42370</c:v>
                </c:pt>
                <c:pt idx="49">
                  <c:v>42461</c:v>
                </c:pt>
                <c:pt idx="50">
                  <c:v>42552</c:v>
                </c:pt>
                <c:pt idx="51">
                  <c:v>42644</c:v>
                </c:pt>
                <c:pt idx="52">
                  <c:v>42736</c:v>
                </c:pt>
                <c:pt idx="53">
                  <c:v>42826</c:v>
                </c:pt>
                <c:pt idx="54">
                  <c:v>42917</c:v>
                </c:pt>
                <c:pt idx="55">
                  <c:v>43009</c:v>
                </c:pt>
              </c:numCache>
            </c:numRef>
          </c:cat>
          <c:val>
            <c:numRef>
              <c:f>Sheet1!$B$2:$B$57</c:f>
              <c:numCache>
                <c:formatCode>General</c:formatCode>
                <c:ptCount val="56"/>
                <c:pt idx="0">
                  <c:v>4.4147891210000001</c:v>
                </c:pt>
                <c:pt idx="1">
                  <c:v>4.2130154119999998</c:v>
                </c:pt>
                <c:pt idx="2">
                  <c:v>3.4279560889999998</c:v>
                </c:pt>
                <c:pt idx="3">
                  <c:v>3.1170770289999998</c:v>
                </c:pt>
                <c:pt idx="4">
                  <c:v>3.6203285190000001</c:v>
                </c:pt>
                <c:pt idx="5">
                  <c:v>3.4035691880000001</c:v>
                </c:pt>
                <c:pt idx="6">
                  <c:v>3.3331405269999999</c:v>
                </c:pt>
                <c:pt idx="7">
                  <c:v>3.0321711210000002</c:v>
                </c:pt>
                <c:pt idx="8">
                  <c:v>3.1704151330000001</c:v>
                </c:pt>
                <c:pt idx="9">
                  <c:v>2.9415707659999999</c:v>
                </c:pt>
                <c:pt idx="10">
                  <c:v>2.1746735890000002</c:v>
                </c:pt>
                <c:pt idx="11">
                  <c:v>2.3898312160000001</c:v>
                </c:pt>
                <c:pt idx="12">
                  <c:v>1.236757619</c:v>
                </c:pt>
                <c:pt idx="13">
                  <c:v>1.7073806</c:v>
                </c:pt>
                <c:pt idx="14">
                  <c:v>2.3002752929999999</c:v>
                </c:pt>
                <c:pt idx="15">
                  <c:v>1.8679205539999999</c:v>
                </c:pt>
                <c:pt idx="16">
                  <c:v>1.1102811349999999</c:v>
                </c:pt>
                <c:pt idx="17">
                  <c:v>0.84037011299999997</c:v>
                </c:pt>
                <c:pt idx="18">
                  <c:v>-0.31395387800000002</c:v>
                </c:pt>
                <c:pt idx="19">
                  <c:v>-2.7668458760000001</c:v>
                </c:pt>
                <c:pt idx="20">
                  <c:v>-3.4554551870000001</c:v>
                </c:pt>
                <c:pt idx="21">
                  <c:v>-4.0619110630000002</c:v>
                </c:pt>
                <c:pt idx="22">
                  <c:v>-3.2844019449999999</c:v>
                </c:pt>
                <c:pt idx="23">
                  <c:v>-0.24079028599999999</c:v>
                </c:pt>
                <c:pt idx="24">
                  <c:v>1.5986086960000001</c:v>
                </c:pt>
                <c:pt idx="25">
                  <c:v>2.7187996320000001</c:v>
                </c:pt>
                <c:pt idx="26">
                  <c:v>3.0758548860000001</c:v>
                </c:pt>
                <c:pt idx="27">
                  <c:v>2.7307298219999998</c:v>
                </c:pt>
                <c:pt idx="28">
                  <c:v>1.89321319</c:v>
                </c:pt>
                <c:pt idx="29">
                  <c:v>1.6526627739999999</c:v>
                </c:pt>
                <c:pt idx="30">
                  <c:v>1.182850022</c:v>
                </c:pt>
                <c:pt idx="31">
                  <c:v>1.6821741750000001</c:v>
                </c:pt>
                <c:pt idx="32">
                  <c:v>2.7531196869999999</c:v>
                </c:pt>
                <c:pt idx="33">
                  <c:v>2.4870576930000001</c:v>
                </c:pt>
                <c:pt idx="34">
                  <c:v>2.3946315519999999</c:v>
                </c:pt>
                <c:pt idx="35">
                  <c:v>1.277130801</c:v>
                </c:pt>
                <c:pt idx="36">
                  <c:v>1.0869138709999999</c:v>
                </c:pt>
                <c:pt idx="37">
                  <c:v>0.89699526100000004</c:v>
                </c:pt>
                <c:pt idx="38">
                  <c:v>1.5187766570000001</c:v>
                </c:pt>
                <c:pt idx="39">
                  <c:v>2.4518502629999999</c:v>
                </c:pt>
                <c:pt idx="40">
                  <c:v>1.731878995</c:v>
                </c:pt>
                <c:pt idx="41">
                  <c:v>2.588998852</c:v>
                </c:pt>
                <c:pt idx="42">
                  <c:v>2.9101342350000001</c:v>
                </c:pt>
                <c:pt idx="43">
                  <c:v>2.4737493260000001</c:v>
                </c:pt>
                <c:pt idx="44">
                  <c:v>3.3149171270718147</c:v>
                </c:pt>
                <c:pt idx="45">
                  <c:v>2.9772086939022113</c:v>
                </c:pt>
                <c:pt idx="46">
                  <c:v>2.2392742862468618</c:v>
                </c:pt>
                <c:pt idx="47">
                  <c:v>1.8780850945529393</c:v>
                </c:pt>
                <c:pt idx="48">
                  <c:v>1.5735447784129386</c:v>
                </c:pt>
                <c:pt idx="49">
                  <c:v>1.2757875193902368</c:v>
                </c:pt>
                <c:pt idx="50">
                  <c:v>1.4652805585001483</c:v>
                </c:pt>
                <c:pt idx="51">
                  <c:v>1.7507992921537596</c:v>
                </c:pt>
                <c:pt idx="52">
                  <c:v>2.0979037359246444</c:v>
                </c:pt>
                <c:pt idx="53">
                  <c:v>2.3282041655075858</c:v>
                </c:pt>
                <c:pt idx="54">
                  <c:v>2.2149911587008075</c:v>
                </c:pt>
                <c:pt idx="55">
                  <c:v>2.2634964416537562</c:v>
                </c:pt>
              </c:numCache>
            </c:numRef>
          </c:val>
          <c:smooth val="0"/>
        </c:ser>
        <c:ser>
          <c:idx val="1"/>
          <c:order val="1"/>
          <c:tx>
            <c:strRef>
              <c:f>Sheet1!$C$1</c:f>
              <c:strCache>
                <c:ptCount val="1"/>
                <c:pt idx="0">
                  <c:v>Canada</c:v>
                </c:pt>
              </c:strCache>
            </c:strRef>
          </c:tx>
          <c:spPr>
            <a:ln w="26672">
              <a:solidFill>
                <a:srgbClr val="FF0000"/>
              </a:solidFill>
              <a:prstDash val="solid"/>
            </a:ln>
          </c:spPr>
          <c:marker>
            <c:symbol val="none"/>
          </c:marker>
          <c:cat>
            <c:numRef>
              <c:f>Sheet1!$A$2:$A$57</c:f>
              <c:numCache>
                <c:formatCode>m/d/yyyy</c:formatCode>
                <c:ptCount val="56"/>
                <c:pt idx="0">
                  <c:v>37987</c:v>
                </c:pt>
                <c:pt idx="1">
                  <c:v>38078</c:v>
                </c:pt>
                <c:pt idx="2">
                  <c:v>38169</c:v>
                </c:pt>
                <c:pt idx="3">
                  <c:v>38261</c:v>
                </c:pt>
                <c:pt idx="4">
                  <c:v>38353</c:v>
                </c:pt>
                <c:pt idx="5">
                  <c:v>38443</c:v>
                </c:pt>
                <c:pt idx="6">
                  <c:v>38534</c:v>
                </c:pt>
                <c:pt idx="7">
                  <c:v>38626</c:v>
                </c:pt>
                <c:pt idx="8">
                  <c:v>38718</c:v>
                </c:pt>
                <c:pt idx="9">
                  <c:v>38808</c:v>
                </c:pt>
                <c:pt idx="10">
                  <c:v>38899</c:v>
                </c:pt>
                <c:pt idx="11">
                  <c:v>38991</c:v>
                </c:pt>
                <c:pt idx="12">
                  <c:v>39083</c:v>
                </c:pt>
                <c:pt idx="13">
                  <c:v>39173</c:v>
                </c:pt>
                <c:pt idx="14">
                  <c:v>39264</c:v>
                </c:pt>
                <c:pt idx="15">
                  <c:v>39356</c:v>
                </c:pt>
                <c:pt idx="16">
                  <c:v>39448</c:v>
                </c:pt>
                <c:pt idx="17">
                  <c:v>39539</c:v>
                </c:pt>
                <c:pt idx="18">
                  <c:v>39630</c:v>
                </c:pt>
                <c:pt idx="19">
                  <c:v>39722</c:v>
                </c:pt>
                <c:pt idx="20">
                  <c:v>39814</c:v>
                </c:pt>
                <c:pt idx="21">
                  <c:v>39904</c:v>
                </c:pt>
                <c:pt idx="22">
                  <c:v>39995</c:v>
                </c:pt>
                <c:pt idx="23">
                  <c:v>40087</c:v>
                </c:pt>
                <c:pt idx="24">
                  <c:v>40179</c:v>
                </c:pt>
                <c:pt idx="25">
                  <c:v>40269</c:v>
                </c:pt>
                <c:pt idx="26">
                  <c:v>40360</c:v>
                </c:pt>
                <c:pt idx="27">
                  <c:v>40452</c:v>
                </c:pt>
                <c:pt idx="28">
                  <c:v>40544</c:v>
                </c:pt>
                <c:pt idx="29">
                  <c:v>40634</c:v>
                </c:pt>
                <c:pt idx="30">
                  <c:v>40725</c:v>
                </c:pt>
                <c:pt idx="31">
                  <c:v>40817</c:v>
                </c:pt>
                <c:pt idx="32">
                  <c:v>40909</c:v>
                </c:pt>
                <c:pt idx="33">
                  <c:v>41000</c:v>
                </c:pt>
                <c:pt idx="34">
                  <c:v>41091</c:v>
                </c:pt>
                <c:pt idx="35">
                  <c:v>41183</c:v>
                </c:pt>
                <c:pt idx="36">
                  <c:v>41275</c:v>
                </c:pt>
                <c:pt idx="37">
                  <c:v>41365</c:v>
                </c:pt>
                <c:pt idx="38">
                  <c:v>41456</c:v>
                </c:pt>
                <c:pt idx="39">
                  <c:v>41548</c:v>
                </c:pt>
                <c:pt idx="40">
                  <c:v>41640</c:v>
                </c:pt>
                <c:pt idx="41">
                  <c:v>41730</c:v>
                </c:pt>
                <c:pt idx="42">
                  <c:v>41821</c:v>
                </c:pt>
                <c:pt idx="43">
                  <c:v>41913</c:v>
                </c:pt>
                <c:pt idx="44">
                  <c:v>42005</c:v>
                </c:pt>
                <c:pt idx="45">
                  <c:v>42095</c:v>
                </c:pt>
                <c:pt idx="46">
                  <c:v>42186</c:v>
                </c:pt>
                <c:pt idx="47">
                  <c:v>42278</c:v>
                </c:pt>
                <c:pt idx="48">
                  <c:v>42370</c:v>
                </c:pt>
                <c:pt idx="49">
                  <c:v>42461</c:v>
                </c:pt>
                <c:pt idx="50">
                  <c:v>42552</c:v>
                </c:pt>
                <c:pt idx="51">
                  <c:v>42644</c:v>
                </c:pt>
                <c:pt idx="52">
                  <c:v>42736</c:v>
                </c:pt>
                <c:pt idx="53">
                  <c:v>42826</c:v>
                </c:pt>
                <c:pt idx="54">
                  <c:v>42917</c:v>
                </c:pt>
                <c:pt idx="55">
                  <c:v>43009</c:v>
                </c:pt>
              </c:numCache>
            </c:numRef>
          </c:cat>
          <c:val>
            <c:numRef>
              <c:f>Sheet1!$C$2:$C$57</c:f>
              <c:numCache>
                <c:formatCode>General</c:formatCode>
                <c:ptCount val="56"/>
                <c:pt idx="0">
                  <c:v>1.642869363</c:v>
                </c:pt>
                <c:pt idx="1">
                  <c:v>2.9975621079999999</c:v>
                </c:pt>
                <c:pt idx="2">
                  <c:v>3.8306612979999999</c:v>
                </c:pt>
                <c:pt idx="3">
                  <c:v>3.8638758630000001</c:v>
                </c:pt>
                <c:pt idx="4">
                  <c:v>3.4720539189999999</c:v>
                </c:pt>
                <c:pt idx="5">
                  <c:v>2.99087806</c:v>
                </c:pt>
                <c:pt idx="6">
                  <c:v>3.0334368399999998</c:v>
                </c:pt>
                <c:pt idx="7">
                  <c:v>3.3121970780000001</c:v>
                </c:pt>
                <c:pt idx="8">
                  <c:v>3.7863308959999999</c:v>
                </c:pt>
                <c:pt idx="9">
                  <c:v>3.1024091939999998</c:v>
                </c:pt>
                <c:pt idx="10">
                  <c:v>2.1320236549999998</c:v>
                </c:pt>
                <c:pt idx="11">
                  <c:v>1.511910342</c:v>
                </c:pt>
                <c:pt idx="12">
                  <c:v>1.3558960470000001</c:v>
                </c:pt>
                <c:pt idx="13">
                  <c:v>2.2847607430000001</c:v>
                </c:pt>
                <c:pt idx="14">
                  <c:v>2.4251295540000002</c:v>
                </c:pt>
                <c:pt idx="15">
                  <c:v>2.1831328380000001</c:v>
                </c:pt>
                <c:pt idx="16">
                  <c:v>1.586854454</c:v>
                </c:pt>
                <c:pt idx="17">
                  <c:v>0.96487381400000005</c:v>
                </c:pt>
                <c:pt idx="18">
                  <c:v>1.3858157680000001</c:v>
                </c:pt>
                <c:pt idx="19">
                  <c:v>7.3061853999999996E-2</c:v>
                </c:pt>
                <c:pt idx="20">
                  <c:v>-2.2714079890000001</c:v>
                </c:pt>
                <c:pt idx="21">
                  <c:v>-3.6839408499999999</c:v>
                </c:pt>
                <c:pt idx="22">
                  <c:v>-4.0484947910000004</c:v>
                </c:pt>
                <c:pt idx="23">
                  <c:v>-1.7790456729999999</c:v>
                </c:pt>
                <c:pt idx="24">
                  <c:v>1.7151639830000001</c:v>
                </c:pt>
                <c:pt idx="25">
                  <c:v>3.3788698589999999</c:v>
                </c:pt>
                <c:pt idx="26">
                  <c:v>3.6480897510000001</c:v>
                </c:pt>
                <c:pt idx="27">
                  <c:v>3.5960463169999999</c:v>
                </c:pt>
                <c:pt idx="28">
                  <c:v>3.1333082550000002</c:v>
                </c:pt>
                <c:pt idx="29">
                  <c:v>2.8006205479999999</c:v>
                </c:pt>
                <c:pt idx="30">
                  <c:v>3.4883662540000002</c:v>
                </c:pt>
                <c:pt idx="31">
                  <c:v>3.1400864240000002</c:v>
                </c:pt>
                <c:pt idx="32">
                  <c:v>2.4157664049999998</c:v>
                </c:pt>
                <c:pt idx="33">
                  <c:v>2.5590220700000001</c:v>
                </c:pt>
                <c:pt idx="34">
                  <c:v>1.3545840410000001</c:v>
                </c:pt>
                <c:pt idx="35">
                  <c:v>0.68266409900000002</c:v>
                </c:pt>
                <c:pt idx="36">
                  <c:v>1.6709229329999999</c:v>
                </c:pt>
                <c:pt idx="37">
                  <c:v>1.779471885</c:v>
                </c:pt>
                <c:pt idx="38">
                  <c:v>2.272249886</c:v>
                </c:pt>
                <c:pt idx="39">
                  <c:v>3.144580409</c:v>
                </c:pt>
                <c:pt idx="40">
                  <c:v>2.2323272369999998</c:v>
                </c:pt>
                <c:pt idx="41">
                  <c:v>2.7075224210000002</c:v>
                </c:pt>
                <c:pt idx="42">
                  <c:v>2.5493256</c:v>
                </c:pt>
                <c:pt idx="43">
                  <c:v>2.4020675909999998</c:v>
                </c:pt>
                <c:pt idx="44">
                  <c:v>2.0312462921579844</c:v>
                </c:pt>
                <c:pt idx="45">
                  <c:v>0.99318735993418894</c:v>
                </c:pt>
                <c:pt idx="46">
                  <c:v>1.0078918433453987</c:v>
                </c:pt>
                <c:pt idx="47">
                  <c:v>0.30037371288618164</c:v>
                </c:pt>
                <c:pt idx="48">
                  <c:v>1.1648170124321178</c:v>
                </c:pt>
                <c:pt idx="49">
                  <c:v>0.87914297333093749</c:v>
                </c:pt>
                <c:pt idx="50">
                  <c:v>1.2095555829676252</c:v>
                </c:pt>
                <c:pt idx="51">
                  <c:v>1.5476096214489754</c:v>
                </c:pt>
                <c:pt idx="52">
                  <c:v>1.4235979273348409</c:v>
                </c:pt>
                <c:pt idx="53">
                  <c:v>2.3715890248014349</c:v>
                </c:pt>
                <c:pt idx="54">
                  <c:v>1.9969852375867347</c:v>
                </c:pt>
                <c:pt idx="55">
                  <c:v>2.0409872340113822</c:v>
                </c:pt>
              </c:numCache>
            </c:numRef>
          </c:val>
          <c:smooth val="0"/>
        </c:ser>
        <c:dLbls>
          <c:showLegendKey val="0"/>
          <c:showVal val="0"/>
          <c:showCatName val="0"/>
          <c:showSerName val="0"/>
          <c:showPercent val="0"/>
          <c:showBubbleSize val="0"/>
        </c:dLbls>
        <c:marker val="1"/>
        <c:smooth val="0"/>
        <c:axId val="33127040"/>
        <c:axId val="33141120"/>
      </c:lineChart>
      <c:dateAx>
        <c:axId val="33127040"/>
        <c:scaling>
          <c:orientation val="minMax"/>
        </c:scaling>
        <c:delete val="0"/>
        <c:axPos val="b"/>
        <c:numFmt formatCode="yy" sourceLinked="0"/>
        <c:majorTickMark val="in"/>
        <c:minorTickMark val="in"/>
        <c:tickLblPos val="low"/>
        <c:spPr>
          <a:ln w="13336">
            <a:solidFill>
              <a:srgbClr val="000000"/>
            </a:solidFill>
            <a:prstDash val="solid"/>
          </a:ln>
        </c:spPr>
        <c:txPr>
          <a:bodyPr rot="0" vert="horz"/>
          <a:lstStyle/>
          <a:p>
            <a:pPr>
              <a:defRPr sz="1260" b="1" i="0" u="none" strike="noStrike" baseline="0">
                <a:solidFill>
                  <a:schemeClr val="tx1"/>
                </a:solidFill>
                <a:latin typeface="Arial"/>
                <a:ea typeface="Arial"/>
                <a:cs typeface="Arial"/>
              </a:defRPr>
            </a:pPr>
            <a:endParaRPr lang="en-US"/>
          </a:p>
        </c:txPr>
        <c:crossAx val="33141120"/>
        <c:crossesAt val="0"/>
        <c:auto val="1"/>
        <c:lblOffset val="100"/>
        <c:baseTimeUnit val="months"/>
        <c:majorUnit val="2"/>
        <c:majorTimeUnit val="years"/>
        <c:minorUnit val="1"/>
        <c:minorTimeUnit val="years"/>
      </c:dateAx>
      <c:valAx>
        <c:axId val="33141120"/>
        <c:scaling>
          <c:orientation val="minMax"/>
        </c:scaling>
        <c:delete val="0"/>
        <c:axPos val="l"/>
        <c:numFmt formatCode="0" sourceLinked="0"/>
        <c:majorTickMark val="in"/>
        <c:minorTickMark val="none"/>
        <c:tickLblPos val="nextTo"/>
        <c:spPr>
          <a:ln w="13336">
            <a:solidFill>
              <a:schemeClr val="tx1"/>
            </a:solidFill>
            <a:prstDash val="solid"/>
          </a:ln>
        </c:spPr>
        <c:txPr>
          <a:bodyPr rot="0" vert="horz"/>
          <a:lstStyle/>
          <a:p>
            <a:pPr>
              <a:defRPr sz="1260" b="1" i="0" u="none" strike="noStrike" baseline="0">
                <a:solidFill>
                  <a:schemeClr val="tx1"/>
                </a:solidFill>
                <a:latin typeface="Arial"/>
                <a:ea typeface="Arial"/>
                <a:cs typeface="Arial"/>
              </a:defRPr>
            </a:pPr>
            <a:endParaRPr lang="en-US"/>
          </a:p>
        </c:txPr>
        <c:crossAx val="33127040"/>
        <c:crosses val="autoZero"/>
        <c:crossBetween val="between"/>
      </c:valAx>
      <c:spPr>
        <a:noFill/>
        <a:ln w="26672">
          <a:noFill/>
        </a:ln>
      </c:spPr>
    </c:plotArea>
    <c:plotVisOnly val="1"/>
    <c:dispBlanksAs val="span"/>
    <c:showDLblsOverMax val="0"/>
  </c:chart>
  <c:spPr>
    <a:noFill/>
    <a:ln>
      <a:noFill/>
    </a:ln>
  </c:spPr>
  <c:txPr>
    <a:bodyPr/>
    <a:lstStyle/>
    <a:p>
      <a:pPr>
        <a:defRPr sz="1811" b="1" i="0" u="none" strike="noStrike" baseline="0">
          <a:solidFill>
            <a:schemeClr val="tx1"/>
          </a:solidFill>
          <a:latin typeface="Arial"/>
          <a:ea typeface="Arial"/>
          <a:cs typeface="Arial"/>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4.emf"/></Relationships>
</file>

<file path=ppt/drawings/drawing1.xml><?xml version="1.0" encoding="utf-8"?>
<c:userShapes xmlns:c="http://schemas.openxmlformats.org/drawingml/2006/chart">
  <cdr:relSizeAnchor xmlns:cdr="http://schemas.openxmlformats.org/drawingml/2006/chartDrawing">
    <cdr:from>
      <cdr:x>0.72014</cdr:x>
      <cdr:y>0.18099</cdr:y>
    </cdr:from>
    <cdr:to>
      <cdr:x>1</cdr:x>
      <cdr:y>0.24221</cdr:y>
    </cdr:to>
    <cdr:sp macro="" textlink="">
      <cdr:nvSpPr>
        <cdr:cNvPr id="2" name="Text Box 10"/>
        <cdr:cNvSpPr txBox="1">
          <a:spLocks xmlns:a="http://schemas.openxmlformats.org/drawingml/2006/main" noChangeArrowheads="1"/>
        </cdr:cNvSpPr>
      </cdr:nvSpPr>
      <cdr:spPr bwMode="auto">
        <a:xfrm xmlns:a="http://schemas.openxmlformats.org/drawingml/2006/main">
          <a:off x="2957513" y="818866"/>
          <a:ext cx="1149350" cy="276999"/>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wrap="square">
          <a:spAutoFit/>
        </a:bodyPr>
        <a:lstStyle xmlns:a="http://schemas.openxmlformats.org/drawingml/2006/main">
          <a:defPPr>
            <a:defRPr lang="en-US"/>
          </a:defPPr>
          <a:lvl1pPr algn="ctr" rtl="0" fontAlgn="base">
            <a:spcBef>
              <a:spcPct val="50000"/>
            </a:spcBef>
            <a:spcAft>
              <a:spcPct val="0"/>
            </a:spcAft>
            <a:defRPr sz="1400" b="1" kern="1200">
              <a:solidFill>
                <a:srgbClr val="669900"/>
              </a:solidFill>
              <a:latin typeface="Arial" pitchFamily="34" charset="0"/>
              <a:ea typeface="+mn-ea"/>
              <a:cs typeface="+mn-cs"/>
            </a:defRPr>
          </a:lvl1pPr>
          <a:lvl2pPr marL="457200" algn="ctr" rtl="0" fontAlgn="base">
            <a:spcBef>
              <a:spcPct val="50000"/>
            </a:spcBef>
            <a:spcAft>
              <a:spcPct val="0"/>
            </a:spcAft>
            <a:defRPr sz="1400" b="1" kern="1200">
              <a:solidFill>
                <a:srgbClr val="669900"/>
              </a:solidFill>
              <a:latin typeface="Arial" pitchFamily="34" charset="0"/>
              <a:ea typeface="+mn-ea"/>
              <a:cs typeface="+mn-cs"/>
            </a:defRPr>
          </a:lvl2pPr>
          <a:lvl3pPr marL="914400" algn="ctr" rtl="0" fontAlgn="base">
            <a:spcBef>
              <a:spcPct val="50000"/>
            </a:spcBef>
            <a:spcAft>
              <a:spcPct val="0"/>
            </a:spcAft>
            <a:defRPr sz="1400" b="1" kern="1200">
              <a:solidFill>
                <a:srgbClr val="669900"/>
              </a:solidFill>
              <a:latin typeface="Arial" pitchFamily="34" charset="0"/>
              <a:ea typeface="+mn-ea"/>
              <a:cs typeface="+mn-cs"/>
            </a:defRPr>
          </a:lvl3pPr>
          <a:lvl4pPr marL="1371600" algn="ctr" rtl="0" fontAlgn="base">
            <a:spcBef>
              <a:spcPct val="50000"/>
            </a:spcBef>
            <a:spcAft>
              <a:spcPct val="0"/>
            </a:spcAft>
            <a:defRPr sz="1400" b="1" kern="1200">
              <a:solidFill>
                <a:srgbClr val="669900"/>
              </a:solidFill>
              <a:latin typeface="Arial" pitchFamily="34" charset="0"/>
              <a:ea typeface="+mn-ea"/>
              <a:cs typeface="+mn-cs"/>
            </a:defRPr>
          </a:lvl4pPr>
          <a:lvl5pPr marL="1828800" algn="ctr" rtl="0" fontAlgn="base">
            <a:spcBef>
              <a:spcPct val="50000"/>
            </a:spcBef>
            <a:spcAft>
              <a:spcPct val="0"/>
            </a:spcAft>
            <a:defRPr sz="1400" b="1" kern="1200">
              <a:solidFill>
                <a:srgbClr val="669900"/>
              </a:solidFill>
              <a:latin typeface="Arial" pitchFamily="34" charset="0"/>
              <a:ea typeface="+mn-ea"/>
              <a:cs typeface="+mn-cs"/>
            </a:defRPr>
          </a:lvl5pPr>
          <a:lvl6pPr marL="2286000" algn="l" defTabSz="914400" rtl="0" eaLnBrk="1" latinLnBrk="0" hangingPunct="1">
            <a:defRPr sz="1400" b="1" kern="1200">
              <a:solidFill>
                <a:srgbClr val="669900"/>
              </a:solidFill>
              <a:latin typeface="Arial" pitchFamily="34" charset="0"/>
              <a:ea typeface="+mn-ea"/>
              <a:cs typeface="+mn-cs"/>
            </a:defRPr>
          </a:lvl6pPr>
          <a:lvl7pPr marL="2743200" algn="l" defTabSz="914400" rtl="0" eaLnBrk="1" latinLnBrk="0" hangingPunct="1">
            <a:defRPr sz="1400" b="1" kern="1200">
              <a:solidFill>
                <a:srgbClr val="669900"/>
              </a:solidFill>
              <a:latin typeface="Arial" pitchFamily="34" charset="0"/>
              <a:ea typeface="+mn-ea"/>
              <a:cs typeface="+mn-cs"/>
            </a:defRPr>
          </a:lvl7pPr>
          <a:lvl8pPr marL="3200400" algn="l" defTabSz="914400" rtl="0" eaLnBrk="1" latinLnBrk="0" hangingPunct="1">
            <a:defRPr sz="1400" b="1" kern="1200">
              <a:solidFill>
                <a:srgbClr val="669900"/>
              </a:solidFill>
              <a:latin typeface="Arial" pitchFamily="34" charset="0"/>
              <a:ea typeface="+mn-ea"/>
              <a:cs typeface="+mn-cs"/>
            </a:defRPr>
          </a:lvl8pPr>
          <a:lvl9pPr marL="3657600" algn="l" defTabSz="914400" rtl="0" eaLnBrk="1" latinLnBrk="0" hangingPunct="1">
            <a:defRPr sz="1400" b="1" kern="1200">
              <a:solidFill>
                <a:srgbClr val="669900"/>
              </a:solidFill>
              <a:latin typeface="Arial" pitchFamily="34" charset="0"/>
              <a:ea typeface="+mn-ea"/>
              <a:cs typeface="+mn-cs"/>
            </a:defRPr>
          </a:lvl9pPr>
        </a:lstStyle>
        <a:p xmlns:a="http://schemas.openxmlformats.org/drawingml/2006/main">
          <a:pPr algn="ctr" eaLnBrk="1" hangingPunct="1"/>
          <a:r>
            <a:rPr lang="en-US" altLang="en-US" sz="1200" b="0" i="1" dirty="0" smtClean="0">
              <a:solidFill>
                <a:schemeClr val="tx1"/>
              </a:solidFill>
              <a:ea typeface="Geneva"/>
              <a:cs typeface="Geneva"/>
            </a:rPr>
            <a:t>forecast</a:t>
          </a:r>
          <a:endParaRPr lang="en-CA" altLang="en-US" sz="1200" b="0" i="1" dirty="0">
            <a:solidFill>
              <a:schemeClr val="tx1"/>
            </a:solidFill>
            <a:ea typeface="Geneva"/>
            <a:cs typeface="Geneva"/>
          </a:endParaRPr>
        </a:p>
      </cdr:txBody>
    </cdr:sp>
  </cdr:relSizeAnchor>
  <cdr:relSizeAnchor xmlns:cdr="http://schemas.openxmlformats.org/drawingml/2006/chartDrawing">
    <cdr:from>
      <cdr:x>0.86563</cdr:x>
      <cdr:y>0.29825</cdr:y>
    </cdr:from>
    <cdr:to>
      <cdr:x>0.86563</cdr:x>
      <cdr:y>0.80134</cdr:y>
    </cdr:to>
    <cdr:cxnSp macro="">
      <cdr:nvCxnSpPr>
        <cdr:cNvPr id="3" name="Straight Connector 2"/>
        <cdr:cNvCxnSpPr/>
      </cdr:nvCxnSpPr>
      <cdr:spPr bwMode="auto">
        <a:xfrm xmlns:a="http://schemas.openxmlformats.org/drawingml/2006/main" flipV="1">
          <a:off x="3555011" y="1349375"/>
          <a:ext cx="0" cy="2276199"/>
        </a:xfrm>
        <a:prstGeom xmlns:a="http://schemas.openxmlformats.org/drawingml/2006/main" prst="line">
          <a:avLst/>
        </a:prstGeom>
        <a:solidFill xmlns:a="http://schemas.openxmlformats.org/drawingml/2006/main">
          <a:schemeClr val="bg1"/>
        </a:solidFill>
        <a:ln xmlns:a="http://schemas.openxmlformats.org/drawingml/2006/main" w="9525" cap="flat" cmpd="sng" algn="ctr">
          <a:solidFill>
            <a:schemeClr val="tx1"/>
          </a:solidFill>
          <a:prstDash val="solid"/>
          <a:round/>
          <a:headEnd type="none" w="med" len="med"/>
          <a:tailEnd type="none" w="med" len="med"/>
        </a:ln>
        <a:effectLst xmlns:a="http://schemas.openxmlformats.org/drawingml/2006/main"/>
        <a:extLst xmlns:a="http://schemas.openxmlformats.org/drawingml/2006/main">
          <a:ext uri="{AF507438-7753-43E0-B8FC-AC1667EBCBE1}">
            <a14:hiddenEffects xmlns:a14="http://schemas.microsoft.com/office/drawing/2010/main">
              <a:effectLst>
                <a:outerShdw dist="35921" dir="2700000" algn="ctr" rotWithShape="0">
                  <a:schemeClr val="bg2"/>
                </a:outerShdw>
              </a:effectLst>
            </a14:hiddenEffects>
          </a:ext>
        </a:extLst>
      </cdr:spPr>
    </cdr:cxnSp>
  </cdr:relSizeAnchor>
  <cdr:relSizeAnchor xmlns:cdr="http://schemas.openxmlformats.org/drawingml/2006/chartDrawing">
    <cdr:from>
      <cdr:x>0.80963</cdr:x>
      <cdr:y>0.26456</cdr:y>
    </cdr:from>
    <cdr:to>
      <cdr:x>0.91785</cdr:x>
      <cdr:y>0.26456</cdr:y>
    </cdr:to>
    <cdr:cxnSp macro="">
      <cdr:nvCxnSpPr>
        <cdr:cNvPr id="4" name="Straight Arrow Connector 3"/>
        <cdr:cNvCxnSpPr/>
      </cdr:nvCxnSpPr>
      <cdr:spPr bwMode="auto">
        <a:xfrm xmlns:a="http://schemas.openxmlformats.org/drawingml/2006/main">
          <a:off x="3325019" y="1196974"/>
          <a:ext cx="444481" cy="0"/>
        </a:xfrm>
        <a:prstGeom xmlns:a="http://schemas.openxmlformats.org/drawingml/2006/main" prst="straightConnector1">
          <a:avLst/>
        </a:prstGeom>
        <a:solidFill xmlns:a="http://schemas.openxmlformats.org/drawingml/2006/main">
          <a:schemeClr val="bg1"/>
        </a:solidFill>
        <a:ln xmlns:a="http://schemas.openxmlformats.org/drawingml/2006/main" w="9525" cap="flat" cmpd="sng" algn="ctr">
          <a:solidFill>
            <a:schemeClr val="tx1"/>
          </a:solidFill>
          <a:prstDash val="solid"/>
          <a:round/>
          <a:headEnd type="none" w="med" len="med"/>
          <a:tailEnd type="triangle" w="med" len="med"/>
        </a:ln>
        <a:effectLst xmlns:a="http://schemas.openxmlformats.org/drawingml/2006/main"/>
        <a:extLst xmlns:a="http://schemas.openxmlformats.org/drawingml/2006/main">
          <a:ext uri="{AF507438-7753-43E0-B8FC-AC1667EBCBE1}">
            <a14:hiddenEffects xmlns:a14="http://schemas.microsoft.com/office/drawing/2010/main">
              <a:effectLst>
                <a:outerShdw dist="35921" dir="2700000" algn="ctr" rotWithShape="0">
                  <a:schemeClr val="bg2"/>
                </a:outerShdw>
              </a:effectLst>
            </a14:hiddenEffects>
          </a:ext>
        </a:extLst>
      </cdr:spPr>
    </cdr:cxnSp>
  </cdr:relSizeAnchor>
  <cdr:relSizeAnchor xmlns:cdr="http://schemas.openxmlformats.org/drawingml/2006/chartDrawing">
    <cdr:from>
      <cdr:x>0.32721</cdr:x>
      <cdr:y>0.11298</cdr:y>
    </cdr:from>
    <cdr:to>
      <cdr:x>0.60707</cdr:x>
      <cdr:y>0.25584</cdr:y>
    </cdr:to>
    <cdr:sp macro="" textlink="">
      <cdr:nvSpPr>
        <cdr:cNvPr id="5" name="Text Box 10"/>
        <cdr:cNvSpPr txBox="1">
          <a:spLocks xmlns:a="http://schemas.openxmlformats.org/drawingml/2006/main" noChangeArrowheads="1"/>
        </cdr:cNvSpPr>
      </cdr:nvSpPr>
      <cdr:spPr bwMode="auto">
        <a:xfrm xmlns:a="http://schemas.openxmlformats.org/drawingml/2006/main">
          <a:off x="1343819" y="511174"/>
          <a:ext cx="1149350" cy="646331"/>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wrap="square">
          <a:spAutoFit/>
        </a:bodyPr>
        <a:lstStyle xmlns:a="http://schemas.openxmlformats.org/drawingml/2006/main">
          <a:defPPr>
            <a:defRPr lang="en-US"/>
          </a:defPPr>
          <a:lvl1pPr algn="ctr" rtl="0" fontAlgn="base">
            <a:spcBef>
              <a:spcPct val="50000"/>
            </a:spcBef>
            <a:spcAft>
              <a:spcPct val="0"/>
            </a:spcAft>
            <a:defRPr sz="1400" b="1" kern="1200">
              <a:solidFill>
                <a:srgbClr val="669900"/>
              </a:solidFill>
              <a:latin typeface="Arial" pitchFamily="34" charset="0"/>
              <a:ea typeface="+mn-ea"/>
              <a:cs typeface="+mn-cs"/>
            </a:defRPr>
          </a:lvl1pPr>
          <a:lvl2pPr marL="457200" algn="ctr" rtl="0" fontAlgn="base">
            <a:spcBef>
              <a:spcPct val="50000"/>
            </a:spcBef>
            <a:spcAft>
              <a:spcPct val="0"/>
            </a:spcAft>
            <a:defRPr sz="1400" b="1" kern="1200">
              <a:solidFill>
                <a:srgbClr val="669900"/>
              </a:solidFill>
              <a:latin typeface="Arial" pitchFamily="34" charset="0"/>
              <a:ea typeface="+mn-ea"/>
              <a:cs typeface="+mn-cs"/>
            </a:defRPr>
          </a:lvl2pPr>
          <a:lvl3pPr marL="914400" algn="ctr" rtl="0" fontAlgn="base">
            <a:spcBef>
              <a:spcPct val="50000"/>
            </a:spcBef>
            <a:spcAft>
              <a:spcPct val="0"/>
            </a:spcAft>
            <a:defRPr sz="1400" b="1" kern="1200">
              <a:solidFill>
                <a:srgbClr val="669900"/>
              </a:solidFill>
              <a:latin typeface="Arial" pitchFamily="34" charset="0"/>
              <a:ea typeface="+mn-ea"/>
              <a:cs typeface="+mn-cs"/>
            </a:defRPr>
          </a:lvl3pPr>
          <a:lvl4pPr marL="1371600" algn="ctr" rtl="0" fontAlgn="base">
            <a:spcBef>
              <a:spcPct val="50000"/>
            </a:spcBef>
            <a:spcAft>
              <a:spcPct val="0"/>
            </a:spcAft>
            <a:defRPr sz="1400" b="1" kern="1200">
              <a:solidFill>
                <a:srgbClr val="669900"/>
              </a:solidFill>
              <a:latin typeface="Arial" pitchFamily="34" charset="0"/>
              <a:ea typeface="+mn-ea"/>
              <a:cs typeface="+mn-cs"/>
            </a:defRPr>
          </a:lvl4pPr>
          <a:lvl5pPr marL="1828800" algn="ctr" rtl="0" fontAlgn="base">
            <a:spcBef>
              <a:spcPct val="50000"/>
            </a:spcBef>
            <a:spcAft>
              <a:spcPct val="0"/>
            </a:spcAft>
            <a:defRPr sz="1400" b="1" kern="1200">
              <a:solidFill>
                <a:srgbClr val="669900"/>
              </a:solidFill>
              <a:latin typeface="Arial" pitchFamily="34" charset="0"/>
              <a:ea typeface="+mn-ea"/>
              <a:cs typeface="+mn-cs"/>
            </a:defRPr>
          </a:lvl5pPr>
          <a:lvl6pPr marL="2286000" algn="l" defTabSz="914400" rtl="0" eaLnBrk="1" latinLnBrk="0" hangingPunct="1">
            <a:defRPr sz="1400" b="1" kern="1200">
              <a:solidFill>
                <a:srgbClr val="669900"/>
              </a:solidFill>
              <a:latin typeface="Arial" pitchFamily="34" charset="0"/>
              <a:ea typeface="+mn-ea"/>
              <a:cs typeface="+mn-cs"/>
            </a:defRPr>
          </a:lvl6pPr>
          <a:lvl7pPr marL="2743200" algn="l" defTabSz="914400" rtl="0" eaLnBrk="1" latinLnBrk="0" hangingPunct="1">
            <a:defRPr sz="1400" b="1" kern="1200">
              <a:solidFill>
                <a:srgbClr val="669900"/>
              </a:solidFill>
              <a:latin typeface="Arial" pitchFamily="34" charset="0"/>
              <a:ea typeface="+mn-ea"/>
              <a:cs typeface="+mn-cs"/>
            </a:defRPr>
          </a:lvl7pPr>
          <a:lvl8pPr marL="3200400" algn="l" defTabSz="914400" rtl="0" eaLnBrk="1" latinLnBrk="0" hangingPunct="1">
            <a:defRPr sz="1400" b="1" kern="1200">
              <a:solidFill>
                <a:srgbClr val="669900"/>
              </a:solidFill>
              <a:latin typeface="Arial" pitchFamily="34" charset="0"/>
              <a:ea typeface="+mn-ea"/>
              <a:cs typeface="+mn-cs"/>
            </a:defRPr>
          </a:lvl8pPr>
          <a:lvl9pPr marL="3657600" algn="l" defTabSz="914400" rtl="0" eaLnBrk="1" latinLnBrk="0" hangingPunct="1">
            <a:defRPr sz="1400" b="1" kern="1200">
              <a:solidFill>
                <a:srgbClr val="669900"/>
              </a:solidFill>
              <a:latin typeface="Arial" pitchFamily="34" charset="0"/>
              <a:ea typeface="+mn-ea"/>
              <a:cs typeface="+mn-cs"/>
            </a:defRPr>
          </a:lvl9pPr>
        </a:lstStyle>
        <a:p xmlns:a="http://schemas.openxmlformats.org/drawingml/2006/main">
          <a:pPr algn="ctr" eaLnBrk="1" hangingPunct="1"/>
          <a:r>
            <a:rPr lang="en-US" altLang="en-US" sz="1200" b="0" i="1" dirty="0" smtClean="0">
              <a:solidFill>
                <a:schemeClr val="tx1"/>
              </a:solidFill>
              <a:ea typeface="Geneva"/>
              <a:cs typeface="Geneva"/>
            </a:rPr>
            <a:t>2004-15 average: 16k jobs/month</a:t>
          </a:r>
          <a:endParaRPr lang="en-CA" altLang="en-US" sz="1200" b="0" i="1" dirty="0">
            <a:solidFill>
              <a:schemeClr val="tx1"/>
            </a:solidFill>
            <a:ea typeface="Geneva"/>
            <a:cs typeface="Geneva"/>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0.85188</cdr:x>
      <cdr:y>0.40395</cdr:y>
    </cdr:from>
    <cdr:to>
      <cdr:x>0.85188</cdr:x>
      <cdr:y>0.92605</cdr:y>
    </cdr:to>
    <cdr:cxnSp macro="">
      <cdr:nvCxnSpPr>
        <cdr:cNvPr id="3" name="Straight Connector 2"/>
        <cdr:cNvCxnSpPr/>
      </cdr:nvCxnSpPr>
      <cdr:spPr bwMode="auto">
        <a:xfrm xmlns:a="http://schemas.openxmlformats.org/drawingml/2006/main" flipV="1">
          <a:off x="3366026" y="1761084"/>
          <a:ext cx="0" cy="2276199"/>
        </a:xfrm>
        <a:prstGeom xmlns:a="http://schemas.openxmlformats.org/drawingml/2006/main" prst="line">
          <a:avLst/>
        </a:prstGeom>
        <a:solidFill xmlns:a="http://schemas.openxmlformats.org/drawingml/2006/main">
          <a:schemeClr val="bg1"/>
        </a:solidFill>
        <a:ln xmlns:a="http://schemas.openxmlformats.org/drawingml/2006/main" w="9525" cap="flat" cmpd="sng" algn="ctr">
          <a:solidFill>
            <a:schemeClr val="tx1"/>
          </a:solidFill>
          <a:prstDash val="solid"/>
          <a:round/>
          <a:headEnd type="none" w="med" len="med"/>
          <a:tailEnd type="none" w="med" len="med"/>
        </a:ln>
        <a:effectLst xmlns:a="http://schemas.openxmlformats.org/drawingml/2006/main"/>
        <a:extLst xmlns:a="http://schemas.openxmlformats.org/drawingml/2006/main">
          <a:ext uri="{AF507438-7753-43E0-B8FC-AC1667EBCBE1}">
            <a14:hiddenEffects xmlns:a14="http://schemas.microsoft.com/office/drawing/2010/main">
              <a:effectLst>
                <a:outerShdw dist="35921" dir="2700000" algn="ctr" rotWithShape="0">
                  <a:schemeClr val="bg2"/>
                </a:outerShdw>
              </a:effectLst>
            </a14:hiddenEffects>
          </a:ext>
        </a:extLst>
      </cdr:spPr>
    </cdr:cxnSp>
  </cdr:relSizeAnchor>
  <cdr:relSizeAnchor xmlns:cdr="http://schemas.openxmlformats.org/drawingml/2006/chartDrawing">
    <cdr:from>
      <cdr:x>0.85336</cdr:x>
      <cdr:y>0.38049</cdr:y>
    </cdr:from>
    <cdr:to>
      <cdr:x>0.96585</cdr:x>
      <cdr:y>0.38049</cdr:y>
    </cdr:to>
    <cdr:cxnSp macro="">
      <cdr:nvCxnSpPr>
        <cdr:cNvPr id="5" name="Straight Arrow Connector 4"/>
        <cdr:cNvCxnSpPr/>
      </cdr:nvCxnSpPr>
      <cdr:spPr bwMode="auto">
        <a:xfrm xmlns:a="http://schemas.openxmlformats.org/drawingml/2006/main">
          <a:off x="3371868" y="1658813"/>
          <a:ext cx="444481" cy="0"/>
        </a:xfrm>
        <a:prstGeom xmlns:a="http://schemas.openxmlformats.org/drawingml/2006/main" prst="straightConnector1">
          <a:avLst/>
        </a:prstGeom>
        <a:solidFill xmlns:a="http://schemas.openxmlformats.org/drawingml/2006/main">
          <a:schemeClr val="bg1"/>
        </a:solidFill>
        <a:ln xmlns:a="http://schemas.openxmlformats.org/drawingml/2006/main" w="9525" cap="flat" cmpd="sng" algn="ctr">
          <a:solidFill>
            <a:schemeClr val="tx1"/>
          </a:solidFill>
          <a:prstDash val="solid"/>
          <a:round/>
          <a:headEnd type="none" w="med" len="med"/>
          <a:tailEnd type="triangle" w="med" len="med"/>
        </a:ln>
        <a:effectLst xmlns:a="http://schemas.openxmlformats.org/drawingml/2006/main"/>
        <a:extLst xmlns:a="http://schemas.openxmlformats.org/drawingml/2006/main">
          <a:ext uri="{AF507438-7753-43E0-B8FC-AC1667EBCBE1}">
            <a14:hiddenEffects xmlns:a14="http://schemas.microsoft.com/office/drawing/2010/main">
              <a:effectLst>
                <a:outerShdw dist="35921" dir="2700000" algn="ctr" rotWithShape="0">
                  <a:schemeClr val="bg2"/>
                </a:outerShdw>
              </a:effectLst>
            </a14:hiddenEffects>
          </a:ext>
        </a:extLst>
      </cdr:spPr>
    </cdr:cxnSp>
  </cdr:relSizeAnchor>
  <cdr:relSizeAnchor xmlns:cdr="http://schemas.openxmlformats.org/drawingml/2006/chartDrawing">
    <cdr:from>
      <cdr:x>0.52505</cdr:x>
      <cdr:y>0.36759</cdr:y>
    </cdr:from>
    <cdr:to>
      <cdr:x>0.81593</cdr:x>
      <cdr:y>0.47349</cdr:y>
    </cdr:to>
    <cdr:sp macro="" textlink="">
      <cdr:nvSpPr>
        <cdr:cNvPr id="7" name="Text Box 10"/>
        <cdr:cNvSpPr txBox="1">
          <a:spLocks xmlns:a="http://schemas.openxmlformats.org/drawingml/2006/main" noChangeArrowheads="1"/>
        </cdr:cNvSpPr>
      </cdr:nvSpPr>
      <cdr:spPr bwMode="auto">
        <a:xfrm xmlns:a="http://schemas.openxmlformats.org/drawingml/2006/main">
          <a:off x="2074632" y="1602601"/>
          <a:ext cx="1149350" cy="461665"/>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wrap="square">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eaLnBrk="1" hangingPunct="1"/>
          <a:r>
            <a:rPr lang="en-US" altLang="en-US" sz="1200" b="0" i="1" dirty="0" smtClean="0">
              <a:solidFill>
                <a:schemeClr val="tx1"/>
              </a:solidFill>
              <a:ea typeface="Geneva"/>
              <a:cs typeface="Geneva"/>
            </a:rPr>
            <a:t>2004-15 average: 3%</a:t>
          </a:r>
          <a:endParaRPr lang="en-CA" altLang="en-US" sz="1200" b="0" i="1" dirty="0">
            <a:solidFill>
              <a:schemeClr val="tx1"/>
            </a:solidFill>
            <a:ea typeface="Geneva"/>
            <a:cs typeface="Geneva"/>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0.85188</cdr:x>
      <cdr:y>0.40395</cdr:y>
    </cdr:from>
    <cdr:to>
      <cdr:x>0.85188</cdr:x>
      <cdr:y>0.92605</cdr:y>
    </cdr:to>
    <cdr:cxnSp macro="">
      <cdr:nvCxnSpPr>
        <cdr:cNvPr id="3" name="Straight Connector 2"/>
        <cdr:cNvCxnSpPr/>
      </cdr:nvCxnSpPr>
      <cdr:spPr bwMode="auto">
        <a:xfrm xmlns:a="http://schemas.openxmlformats.org/drawingml/2006/main" flipV="1">
          <a:off x="3366026" y="1761084"/>
          <a:ext cx="0" cy="2276199"/>
        </a:xfrm>
        <a:prstGeom xmlns:a="http://schemas.openxmlformats.org/drawingml/2006/main" prst="line">
          <a:avLst/>
        </a:prstGeom>
        <a:solidFill xmlns:a="http://schemas.openxmlformats.org/drawingml/2006/main">
          <a:schemeClr val="bg1"/>
        </a:solidFill>
        <a:ln xmlns:a="http://schemas.openxmlformats.org/drawingml/2006/main" w="9525" cap="flat" cmpd="sng" algn="ctr">
          <a:solidFill>
            <a:schemeClr val="tx1"/>
          </a:solidFill>
          <a:prstDash val="solid"/>
          <a:round/>
          <a:headEnd type="none" w="med" len="med"/>
          <a:tailEnd type="none" w="med" len="med"/>
        </a:ln>
        <a:effectLst xmlns:a="http://schemas.openxmlformats.org/drawingml/2006/main"/>
        <a:extLst xmlns:a="http://schemas.openxmlformats.org/drawingml/2006/main">
          <a:ext uri="{AF507438-7753-43E0-B8FC-AC1667EBCBE1}">
            <a14:hiddenEffects xmlns:a14="http://schemas.microsoft.com/office/drawing/2010/main">
              <a:effectLst>
                <a:outerShdw dist="35921" dir="2700000" algn="ctr" rotWithShape="0">
                  <a:schemeClr val="bg2"/>
                </a:outerShdw>
              </a:effectLst>
            </a14:hiddenEffects>
          </a:ext>
        </a:extLst>
      </cdr:spPr>
    </cdr:cxnSp>
  </cdr:relSizeAnchor>
  <cdr:relSizeAnchor xmlns:cdr="http://schemas.openxmlformats.org/drawingml/2006/chartDrawing">
    <cdr:from>
      <cdr:x>0.85336</cdr:x>
      <cdr:y>0.38049</cdr:y>
    </cdr:from>
    <cdr:to>
      <cdr:x>0.96585</cdr:x>
      <cdr:y>0.38049</cdr:y>
    </cdr:to>
    <cdr:cxnSp macro="">
      <cdr:nvCxnSpPr>
        <cdr:cNvPr id="5" name="Straight Arrow Connector 4"/>
        <cdr:cNvCxnSpPr/>
      </cdr:nvCxnSpPr>
      <cdr:spPr bwMode="auto">
        <a:xfrm xmlns:a="http://schemas.openxmlformats.org/drawingml/2006/main">
          <a:off x="3371868" y="1658813"/>
          <a:ext cx="444481" cy="0"/>
        </a:xfrm>
        <a:prstGeom xmlns:a="http://schemas.openxmlformats.org/drawingml/2006/main" prst="straightConnector1">
          <a:avLst/>
        </a:prstGeom>
        <a:solidFill xmlns:a="http://schemas.openxmlformats.org/drawingml/2006/main">
          <a:schemeClr val="bg1"/>
        </a:solidFill>
        <a:ln xmlns:a="http://schemas.openxmlformats.org/drawingml/2006/main" w="9525" cap="flat" cmpd="sng" algn="ctr">
          <a:solidFill>
            <a:schemeClr val="tx1"/>
          </a:solidFill>
          <a:prstDash val="solid"/>
          <a:round/>
          <a:headEnd type="none" w="med" len="med"/>
          <a:tailEnd type="triangle" w="med" len="med"/>
        </a:ln>
        <a:effectLst xmlns:a="http://schemas.openxmlformats.org/drawingml/2006/main"/>
        <a:extLst xmlns:a="http://schemas.openxmlformats.org/drawingml/2006/main">
          <a:ext uri="{AF507438-7753-43E0-B8FC-AC1667EBCBE1}">
            <a14:hiddenEffects xmlns:a14="http://schemas.microsoft.com/office/drawing/2010/main">
              <a:effectLst>
                <a:outerShdw dist="35921" dir="2700000" algn="ctr" rotWithShape="0">
                  <a:schemeClr val="bg2"/>
                </a:outerShdw>
              </a:effectLst>
            </a14:hiddenEffects>
          </a:ext>
        </a:extLst>
      </cdr:spPr>
    </cdr:cxnSp>
  </cdr:relSizeAnchor>
  <cdr:relSizeAnchor xmlns:cdr="http://schemas.openxmlformats.org/drawingml/2006/chartDrawing">
    <cdr:from>
      <cdr:x>0.53374</cdr:x>
      <cdr:y>0.31464</cdr:y>
    </cdr:from>
    <cdr:to>
      <cdr:x>0.82462</cdr:x>
      <cdr:y>0.42054</cdr:y>
    </cdr:to>
    <cdr:sp macro="" textlink="">
      <cdr:nvSpPr>
        <cdr:cNvPr id="7" name="Text Box 10"/>
        <cdr:cNvSpPr txBox="1">
          <a:spLocks xmlns:a="http://schemas.openxmlformats.org/drawingml/2006/main" noChangeArrowheads="1"/>
        </cdr:cNvSpPr>
      </cdr:nvSpPr>
      <cdr:spPr bwMode="auto">
        <a:xfrm xmlns:a="http://schemas.openxmlformats.org/drawingml/2006/main">
          <a:off x="2477526" y="1371755"/>
          <a:ext cx="1350221" cy="461692"/>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wrap="square">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eaLnBrk="1" hangingPunct="1"/>
          <a:r>
            <a:rPr lang="en-US" altLang="en-US" sz="1200" b="0" i="1" dirty="0" smtClean="0">
              <a:solidFill>
                <a:schemeClr val="tx1"/>
              </a:solidFill>
              <a:ea typeface="Geneva"/>
              <a:cs typeface="Geneva"/>
            </a:rPr>
            <a:t>2004-15 average: 2.75%</a:t>
          </a:r>
          <a:endParaRPr lang="en-CA" altLang="en-US" sz="1200" b="0" i="1" dirty="0">
            <a:solidFill>
              <a:schemeClr val="tx1"/>
            </a:solidFill>
            <a:ea typeface="Geneva"/>
            <a:cs typeface="Geneva"/>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3" y="29"/>
            <a:ext cx="3038474"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940" tIns="45970" rIns="91940" bIns="45970" numCol="1" anchor="t" anchorCtr="0" compatLnSpc="1">
            <a:prstTxWarp prst="textNoShape">
              <a:avLst/>
            </a:prstTxWarp>
          </a:bodyPr>
          <a:lstStyle>
            <a:lvl1pPr algn="l" defTabSz="921304" eaLnBrk="0" hangingPunct="0">
              <a:spcBef>
                <a:spcPct val="0"/>
              </a:spcBef>
              <a:defRPr sz="1200" b="0">
                <a:solidFill>
                  <a:schemeClr val="tx1"/>
                </a:solidFill>
                <a:latin typeface="Times" pitchFamily="18" charset="0"/>
              </a:defRPr>
            </a:lvl1pPr>
          </a:lstStyle>
          <a:p>
            <a:pPr>
              <a:defRPr/>
            </a:pPr>
            <a:endParaRPr lang="en-CA" dirty="0"/>
          </a:p>
        </p:txBody>
      </p:sp>
      <p:sp>
        <p:nvSpPr>
          <p:cNvPr id="6147" name="Rectangle 3"/>
          <p:cNvSpPr>
            <a:spLocks noGrp="1" noChangeArrowheads="1"/>
          </p:cNvSpPr>
          <p:nvPr>
            <p:ph type="dt" sz="quarter" idx="1"/>
          </p:nvPr>
        </p:nvSpPr>
        <p:spPr bwMode="auto">
          <a:xfrm>
            <a:off x="3971927" y="29"/>
            <a:ext cx="3038474"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940" tIns="45970" rIns="91940" bIns="45970" numCol="1" anchor="t" anchorCtr="0" compatLnSpc="1">
            <a:prstTxWarp prst="textNoShape">
              <a:avLst/>
            </a:prstTxWarp>
          </a:bodyPr>
          <a:lstStyle>
            <a:lvl1pPr algn="r" defTabSz="921304" eaLnBrk="0" hangingPunct="0">
              <a:spcBef>
                <a:spcPct val="0"/>
              </a:spcBef>
              <a:defRPr sz="1200" b="0">
                <a:solidFill>
                  <a:schemeClr val="tx1"/>
                </a:solidFill>
                <a:latin typeface="Times" pitchFamily="18" charset="0"/>
              </a:defRPr>
            </a:lvl1pPr>
          </a:lstStyle>
          <a:p>
            <a:pPr>
              <a:defRPr/>
            </a:pPr>
            <a:endParaRPr lang="en-CA" dirty="0"/>
          </a:p>
        </p:txBody>
      </p:sp>
      <p:sp>
        <p:nvSpPr>
          <p:cNvPr id="6148" name="Rectangle 4"/>
          <p:cNvSpPr>
            <a:spLocks noGrp="1" noChangeArrowheads="1"/>
          </p:cNvSpPr>
          <p:nvPr>
            <p:ph type="ftr" sz="quarter" idx="2"/>
          </p:nvPr>
        </p:nvSpPr>
        <p:spPr bwMode="auto">
          <a:xfrm>
            <a:off x="3" y="8775721"/>
            <a:ext cx="3038474" cy="460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940" tIns="45970" rIns="91940" bIns="45970" numCol="1" anchor="b" anchorCtr="0" compatLnSpc="1">
            <a:prstTxWarp prst="textNoShape">
              <a:avLst/>
            </a:prstTxWarp>
          </a:bodyPr>
          <a:lstStyle>
            <a:lvl1pPr algn="l" defTabSz="921304" eaLnBrk="0" hangingPunct="0">
              <a:spcBef>
                <a:spcPct val="0"/>
              </a:spcBef>
              <a:defRPr sz="1200" b="0">
                <a:solidFill>
                  <a:schemeClr val="tx1"/>
                </a:solidFill>
                <a:latin typeface="Times" pitchFamily="18" charset="0"/>
              </a:defRPr>
            </a:lvl1pPr>
          </a:lstStyle>
          <a:p>
            <a:pPr>
              <a:defRPr/>
            </a:pPr>
            <a:endParaRPr lang="en-CA" dirty="0"/>
          </a:p>
        </p:txBody>
      </p:sp>
      <p:sp>
        <p:nvSpPr>
          <p:cNvPr id="6149" name="Rectangle 5"/>
          <p:cNvSpPr>
            <a:spLocks noGrp="1" noChangeArrowheads="1"/>
          </p:cNvSpPr>
          <p:nvPr>
            <p:ph type="sldNum" sz="quarter" idx="3"/>
          </p:nvPr>
        </p:nvSpPr>
        <p:spPr bwMode="auto">
          <a:xfrm>
            <a:off x="3971927" y="8775721"/>
            <a:ext cx="3038474" cy="460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940" tIns="45970" rIns="91940" bIns="45970" numCol="1" anchor="b" anchorCtr="0" compatLnSpc="1">
            <a:prstTxWarp prst="textNoShape">
              <a:avLst/>
            </a:prstTxWarp>
          </a:bodyPr>
          <a:lstStyle>
            <a:lvl1pPr algn="r" defTabSz="921304" eaLnBrk="0" hangingPunct="0">
              <a:spcBef>
                <a:spcPct val="0"/>
              </a:spcBef>
              <a:defRPr sz="1200" b="0">
                <a:solidFill>
                  <a:schemeClr val="tx1"/>
                </a:solidFill>
                <a:latin typeface="Times" pitchFamily="18" charset="0"/>
              </a:defRPr>
            </a:lvl1pPr>
          </a:lstStyle>
          <a:p>
            <a:pPr>
              <a:defRPr/>
            </a:pPr>
            <a:endParaRPr lang="en-CA" dirty="0"/>
          </a:p>
        </p:txBody>
      </p:sp>
    </p:spTree>
    <p:extLst>
      <p:ext uri="{BB962C8B-B14F-4D97-AF65-F5344CB8AC3E}">
        <p14:creationId xmlns:p14="http://schemas.microsoft.com/office/powerpoint/2010/main" val="17574717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1026"/>
          <p:cNvSpPr>
            <a:spLocks noGrp="1" noChangeArrowheads="1"/>
          </p:cNvSpPr>
          <p:nvPr>
            <p:ph type="hdr" sz="quarter"/>
          </p:nvPr>
        </p:nvSpPr>
        <p:spPr bwMode="auto">
          <a:xfrm>
            <a:off x="3" y="29"/>
            <a:ext cx="3038474"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940" tIns="45970" rIns="91940" bIns="45970" numCol="1" anchor="t" anchorCtr="0" compatLnSpc="1">
            <a:prstTxWarp prst="textNoShape">
              <a:avLst/>
            </a:prstTxWarp>
          </a:bodyPr>
          <a:lstStyle>
            <a:lvl1pPr algn="l" defTabSz="921304" eaLnBrk="0" hangingPunct="0">
              <a:spcBef>
                <a:spcPct val="0"/>
              </a:spcBef>
              <a:defRPr sz="1200" b="0">
                <a:solidFill>
                  <a:schemeClr val="tx1"/>
                </a:solidFill>
                <a:latin typeface="Times" pitchFamily="18" charset="0"/>
              </a:defRPr>
            </a:lvl1pPr>
          </a:lstStyle>
          <a:p>
            <a:pPr>
              <a:defRPr/>
            </a:pPr>
            <a:endParaRPr lang="en-CA" dirty="0"/>
          </a:p>
        </p:txBody>
      </p:sp>
      <p:sp>
        <p:nvSpPr>
          <p:cNvPr id="8195" name="Rectangle 1027"/>
          <p:cNvSpPr>
            <a:spLocks noGrp="1" noChangeArrowheads="1"/>
          </p:cNvSpPr>
          <p:nvPr>
            <p:ph type="dt" idx="1"/>
          </p:nvPr>
        </p:nvSpPr>
        <p:spPr bwMode="auto">
          <a:xfrm>
            <a:off x="3971927" y="29"/>
            <a:ext cx="3038474"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940" tIns="45970" rIns="91940" bIns="45970" numCol="1" anchor="t" anchorCtr="0" compatLnSpc="1">
            <a:prstTxWarp prst="textNoShape">
              <a:avLst/>
            </a:prstTxWarp>
          </a:bodyPr>
          <a:lstStyle>
            <a:lvl1pPr algn="r" defTabSz="921304" eaLnBrk="0" hangingPunct="0">
              <a:spcBef>
                <a:spcPct val="0"/>
              </a:spcBef>
              <a:defRPr sz="1200" b="0">
                <a:solidFill>
                  <a:schemeClr val="tx1"/>
                </a:solidFill>
                <a:latin typeface="Times" pitchFamily="18" charset="0"/>
              </a:defRPr>
            </a:lvl1pPr>
          </a:lstStyle>
          <a:p>
            <a:pPr>
              <a:defRPr/>
            </a:pPr>
            <a:endParaRPr lang="en-CA" dirty="0"/>
          </a:p>
        </p:txBody>
      </p:sp>
      <p:sp>
        <p:nvSpPr>
          <p:cNvPr id="18436" name="Rectangle 1028"/>
          <p:cNvSpPr>
            <a:spLocks noGrp="1" noRot="1" noChangeAspect="1" noChangeArrowheads="1" noTextEdit="1"/>
          </p:cNvSpPr>
          <p:nvPr>
            <p:ph type="sldImg" idx="2"/>
          </p:nvPr>
        </p:nvSpPr>
        <p:spPr bwMode="auto">
          <a:xfrm>
            <a:off x="1209675" y="692150"/>
            <a:ext cx="4621213" cy="34655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1029"/>
          <p:cNvSpPr>
            <a:spLocks noGrp="1" noChangeArrowheads="1"/>
          </p:cNvSpPr>
          <p:nvPr>
            <p:ph type="body" sz="quarter" idx="3"/>
          </p:nvPr>
        </p:nvSpPr>
        <p:spPr bwMode="auto">
          <a:xfrm>
            <a:off x="935039" y="4387866"/>
            <a:ext cx="5140326"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940" tIns="45970" rIns="91940" bIns="4597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1030"/>
          <p:cNvSpPr>
            <a:spLocks noGrp="1" noChangeArrowheads="1"/>
          </p:cNvSpPr>
          <p:nvPr>
            <p:ph type="ftr" sz="quarter" idx="4"/>
          </p:nvPr>
        </p:nvSpPr>
        <p:spPr bwMode="auto">
          <a:xfrm>
            <a:off x="3" y="8775721"/>
            <a:ext cx="3038474" cy="460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940" tIns="45970" rIns="91940" bIns="45970" numCol="1" anchor="b" anchorCtr="0" compatLnSpc="1">
            <a:prstTxWarp prst="textNoShape">
              <a:avLst/>
            </a:prstTxWarp>
          </a:bodyPr>
          <a:lstStyle>
            <a:lvl1pPr algn="l" defTabSz="921304" eaLnBrk="0" hangingPunct="0">
              <a:spcBef>
                <a:spcPct val="0"/>
              </a:spcBef>
              <a:defRPr sz="1200" b="0">
                <a:solidFill>
                  <a:schemeClr val="tx1"/>
                </a:solidFill>
                <a:latin typeface="Times" pitchFamily="18" charset="0"/>
              </a:defRPr>
            </a:lvl1pPr>
          </a:lstStyle>
          <a:p>
            <a:pPr>
              <a:defRPr/>
            </a:pPr>
            <a:endParaRPr lang="en-CA" dirty="0"/>
          </a:p>
        </p:txBody>
      </p:sp>
      <p:sp>
        <p:nvSpPr>
          <p:cNvPr id="8199" name="Rectangle 1031"/>
          <p:cNvSpPr>
            <a:spLocks noGrp="1" noChangeArrowheads="1"/>
          </p:cNvSpPr>
          <p:nvPr>
            <p:ph type="sldNum" sz="quarter" idx="5"/>
          </p:nvPr>
        </p:nvSpPr>
        <p:spPr bwMode="auto">
          <a:xfrm>
            <a:off x="3971927" y="8775721"/>
            <a:ext cx="3038474" cy="460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940" tIns="45970" rIns="91940" bIns="45970" numCol="1" anchor="b" anchorCtr="0" compatLnSpc="1">
            <a:prstTxWarp prst="textNoShape">
              <a:avLst/>
            </a:prstTxWarp>
          </a:bodyPr>
          <a:lstStyle>
            <a:lvl1pPr algn="r" defTabSz="921304" eaLnBrk="0" hangingPunct="0">
              <a:spcBef>
                <a:spcPct val="0"/>
              </a:spcBef>
              <a:defRPr sz="1200" b="0">
                <a:solidFill>
                  <a:schemeClr val="tx1"/>
                </a:solidFill>
                <a:latin typeface="Times" pitchFamily="18" charset="0"/>
              </a:defRPr>
            </a:lvl1pPr>
          </a:lstStyle>
          <a:p>
            <a:pPr>
              <a:defRPr/>
            </a:pPr>
            <a:fld id="{EF3EF8A7-1521-4077-9F14-250B20DAF847}" type="slidenum">
              <a:rPr lang="en-US"/>
              <a:pPr>
                <a:defRPr/>
              </a:pPr>
              <a:t>‹#›</a:t>
            </a:fld>
            <a:endParaRPr lang="en-US" dirty="0"/>
          </a:p>
        </p:txBody>
      </p:sp>
    </p:spTree>
    <p:extLst>
      <p:ext uri="{BB962C8B-B14F-4D97-AF65-F5344CB8AC3E}">
        <p14:creationId xmlns:p14="http://schemas.microsoft.com/office/powerpoint/2010/main" val="9591463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031"/>
          <p:cNvSpPr txBox="1">
            <a:spLocks noGrp="1" noChangeArrowheads="1"/>
          </p:cNvSpPr>
          <p:nvPr/>
        </p:nvSpPr>
        <p:spPr bwMode="auto">
          <a:xfrm>
            <a:off x="3971941" y="8774155"/>
            <a:ext cx="3038476" cy="461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18" tIns="46008" rIns="92018" bIns="46008" anchor="b"/>
          <a:lstStyle>
            <a:lvl1pPr defTabSz="966788" eaLnBrk="0" hangingPunct="0">
              <a:defRPr sz="1400" b="1">
                <a:solidFill>
                  <a:srgbClr val="669900"/>
                </a:solidFill>
                <a:latin typeface="Arial" pitchFamily="34" charset="0"/>
              </a:defRPr>
            </a:lvl1pPr>
            <a:lvl2pPr marL="742950" indent="-285750" defTabSz="966788" eaLnBrk="0" hangingPunct="0">
              <a:defRPr sz="1400" b="1">
                <a:solidFill>
                  <a:srgbClr val="669900"/>
                </a:solidFill>
                <a:latin typeface="Arial" pitchFamily="34" charset="0"/>
              </a:defRPr>
            </a:lvl2pPr>
            <a:lvl3pPr marL="1143000" indent="-228600" defTabSz="966788" eaLnBrk="0" hangingPunct="0">
              <a:defRPr sz="1400" b="1">
                <a:solidFill>
                  <a:srgbClr val="669900"/>
                </a:solidFill>
                <a:latin typeface="Arial" pitchFamily="34" charset="0"/>
              </a:defRPr>
            </a:lvl3pPr>
            <a:lvl4pPr marL="1600200" indent="-228600" defTabSz="966788" eaLnBrk="0" hangingPunct="0">
              <a:defRPr sz="1400" b="1">
                <a:solidFill>
                  <a:srgbClr val="669900"/>
                </a:solidFill>
                <a:latin typeface="Arial" pitchFamily="34" charset="0"/>
              </a:defRPr>
            </a:lvl4pPr>
            <a:lvl5pPr marL="2057400" indent="-228600" defTabSz="966788" eaLnBrk="0" hangingPunct="0">
              <a:defRPr sz="1400" b="1">
                <a:solidFill>
                  <a:srgbClr val="669900"/>
                </a:solidFill>
                <a:latin typeface="Arial" pitchFamily="34" charset="0"/>
              </a:defRPr>
            </a:lvl5pPr>
            <a:lvl6pPr marL="2514600" indent="-228600" algn="ctr" defTabSz="966788" eaLnBrk="0" fontAlgn="base" hangingPunct="0">
              <a:spcBef>
                <a:spcPct val="50000"/>
              </a:spcBef>
              <a:spcAft>
                <a:spcPct val="0"/>
              </a:spcAft>
              <a:defRPr sz="1400" b="1">
                <a:solidFill>
                  <a:srgbClr val="669900"/>
                </a:solidFill>
                <a:latin typeface="Arial" pitchFamily="34" charset="0"/>
              </a:defRPr>
            </a:lvl6pPr>
            <a:lvl7pPr marL="2971800" indent="-228600" algn="ctr" defTabSz="966788" eaLnBrk="0" fontAlgn="base" hangingPunct="0">
              <a:spcBef>
                <a:spcPct val="50000"/>
              </a:spcBef>
              <a:spcAft>
                <a:spcPct val="0"/>
              </a:spcAft>
              <a:defRPr sz="1400" b="1">
                <a:solidFill>
                  <a:srgbClr val="669900"/>
                </a:solidFill>
                <a:latin typeface="Arial" pitchFamily="34" charset="0"/>
              </a:defRPr>
            </a:lvl7pPr>
            <a:lvl8pPr marL="3429000" indent="-228600" algn="ctr" defTabSz="966788" eaLnBrk="0" fontAlgn="base" hangingPunct="0">
              <a:spcBef>
                <a:spcPct val="50000"/>
              </a:spcBef>
              <a:spcAft>
                <a:spcPct val="0"/>
              </a:spcAft>
              <a:defRPr sz="1400" b="1">
                <a:solidFill>
                  <a:srgbClr val="669900"/>
                </a:solidFill>
                <a:latin typeface="Arial" pitchFamily="34" charset="0"/>
              </a:defRPr>
            </a:lvl8pPr>
            <a:lvl9pPr marL="3886200" indent="-228600" algn="ctr" defTabSz="966788" eaLnBrk="0" fontAlgn="base" hangingPunct="0">
              <a:spcBef>
                <a:spcPct val="50000"/>
              </a:spcBef>
              <a:spcAft>
                <a:spcPct val="0"/>
              </a:spcAft>
              <a:defRPr sz="1400" b="1">
                <a:solidFill>
                  <a:srgbClr val="669900"/>
                </a:solidFill>
                <a:latin typeface="Arial" pitchFamily="34" charset="0"/>
              </a:defRPr>
            </a:lvl9pPr>
          </a:lstStyle>
          <a:p>
            <a:pPr algn="r">
              <a:spcBef>
                <a:spcPct val="0"/>
              </a:spcBef>
            </a:pPr>
            <a:fld id="{619F2CB3-001D-4745-B3BF-00F749B8EE49}" type="slidenum">
              <a:rPr lang="en-US" sz="1100" b="0">
                <a:solidFill>
                  <a:prstClr val="black"/>
                </a:solidFill>
                <a:latin typeface="Times" pitchFamily="18" charset="0"/>
              </a:rPr>
              <a:pPr algn="r">
                <a:spcBef>
                  <a:spcPct val="0"/>
                </a:spcBef>
              </a:pPr>
              <a:t>1</a:t>
            </a:fld>
            <a:endParaRPr lang="en-US" sz="1100" b="0" dirty="0">
              <a:solidFill>
                <a:prstClr val="black"/>
              </a:solidFill>
              <a:latin typeface="Times" pitchFamily="18" charset="0"/>
            </a:endParaRPr>
          </a:p>
        </p:txBody>
      </p:sp>
      <p:sp>
        <p:nvSpPr>
          <p:cNvPr id="23555" name="Rectangle 2"/>
          <p:cNvSpPr>
            <a:spLocks noGrp="1" noRot="1" noChangeAspect="1" noChangeArrowheads="1" noTextEdit="1"/>
          </p:cNvSpPr>
          <p:nvPr>
            <p:ph type="sldImg"/>
          </p:nvPr>
        </p:nvSpPr>
        <p:spPr>
          <a:xfrm>
            <a:off x="355600" y="896938"/>
            <a:ext cx="4694238" cy="3521075"/>
          </a:xfrm>
          <a:ln/>
        </p:spPr>
      </p:sp>
      <p:sp>
        <p:nvSpPr>
          <p:cNvPr id="23556" name="Rectangle 3"/>
          <p:cNvSpPr>
            <a:spLocks noGrp="1" noChangeArrowheads="1"/>
          </p:cNvSpPr>
          <p:nvPr>
            <p:ph type="body" idx="1"/>
          </p:nvPr>
        </p:nvSpPr>
        <p:spPr>
          <a:xfrm>
            <a:off x="949327" y="4397398"/>
            <a:ext cx="5111750" cy="4179886"/>
          </a:xfrm>
          <a:noFill/>
        </p:spPr>
        <p:txBody>
          <a:bodyPr lIns="86507" tIns="43252" rIns="86507" bIns="43252"/>
          <a:lstStyle/>
          <a:p>
            <a:pPr eaLnBrk="1" hangingPunct="1"/>
            <a:endParaRPr lang="en-CA"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xfrm>
            <a:off x="1206500" y="693738"/>
            <a:ext cx="4614863" cy="3460750"/>
          </a:xfrm>
          <a:ln/>
        </p:spPr>
      </p:sp>
      <p:sp>
        <p:nvSpPr>
          <p:cNvPr id="37891" name="Rectangle 3"/>
          <p:cNvSpPr>
            <a:spLocks noGrp="1" noChangeArrowheads="1"/>
          </p:cNvSpPr>
          <p:nvPr>
            <p:ph type="body" idx="1"/>
          </p:nvPr>
        </p:nvSpPr>
        <p:spPr>
          <a:noFill/>
        </p:spPr>
        <p:txBody>
          <a:bodyPr/>
          <a:lstStyle/>
          <a:p>
            <a:endParaRPr lang="en-CA" altLang="en-US" smtClean="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p:spPr>
        <p:txBody>
          <a:bodyPr/>
          <a:lstStyle/>
          <a:p>
            <a:endParaRPr lang="en-CA"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done</a:t>
            </a:r>
            <a:endParaRPr lang="en-CA" dirty="0"/>
          </a:p>
        </p:txBody>
      </p:sp>
      <p:sp>
        <p:nvSpPr>
          <p:cNvPr id="4" name="Slide Number Placeholder 3"/>
          <p:cNvSpPr>
            <a:spLocks noGrp="1"/>
          </p:cNvSpPr>
          <p:nvPr>
            <p:ph type="sldNum" sz="quarter" idx="10"/>
          </p:nvPr>
        </p:nvSpPr>
        <p:spPr/>
        <p:txBody>
          <a:bodyPr/>
          <a:lstStyle/>
          <a:p>
            <a:pPr>
              <a:defRPr/>
            </a:pPr>
            <a:fld id="{4DB57116-2BAB-4299-9E73-264F6B902E76}" type="slidenum">
              <a:rPr lang="en-US" smtClean="0"/>
              <a:pPr>
                <a:defRPr/>
              </a:pPr>
              <a:t>26</a:t>
            </a:fld>
            <a:endParaRPr lang="en-US" dirty="0"/>
          </a:p>
        </p:txBody>
      </p:sp>
    </p:spTree>
    <p:extLst>
      <p:ext uri="{BB962C8B-B14F-4D97-AF65-F5344CB8AC3E}">
        <p14:creationId xmlns:p14="http://schemas.microsoft.com/office/powerpoint/2010/main" val="30845372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p:spPr>
        <p:txBody>
          <a:bodyPr/>
          <a:lstStyle/>
          <a:p>
            <a:endParaRPr lang="en-US" altLang="en-US" smtClean="0"/>
          </a:p>
        </p:txBody>
      </p:sp>
      <p:sp>
        <p:nvSpPr>
          <p:cNvPr id="39940" name="Slide Number Placeholder 3"/>
          <p:cNvSpPr>
            <a:spLocks noGrp="1"/>
          </p:cNvSpPr>
          <p:nvPr>
            <p:ph type="sldNum" sz="quarter" idx="5"/>
          </p:nvPr>
        </p:nvSpPr>
        <p:spPr>
          <a:noFill/>
        </p:spPr>
        <p:txBody>
          <a:bodyPr/>
          <a:lstStyle>
            <a:lvl1pPr algn="l" defTabSz="922338" eaLnBrk="0" hangingPunct="0">
              <a:spcBef>
                <a:spcPct val="30000"/>
              </a:spcBef>
              <a:defRPr sz="1200">
                <a:solidFill>
                  <a:schemeClr val="tx1"/>
                </a:solidFill>
                <a:latin typeface="Times" pitchFamily="18" charset="0"/>
              </a:defRPr>
            </a:lvl1pPr>
            <a:lvl2pPr marL="742950" indent="-285750" algn="l" defTabSz="922338" eaLnBrk="0" hangingPunct="0">
              <a:spcBef>
                <a:spcPct val="30000"/>
              </a:spcBef>
              <a:defRPr sz="1200">
                <a:solidFill>
                  <a:schemeClr val="tx1"/>
                </a:solidFill>
                <a:latin typeface="Times" pitchFamily="18" charset="0"/>
              </a:defRPr>
            </a:lvl2pPr>
            <a:lvl3pPr marL="1143000" indent="-228600" algn="l" defTabSz="922338" eaLnBrk="0" hangingPunct="0">
              <a:spcBef>
                <a:spcPct val="30000"/>
              </a:spcBef>
              <a:defRPr sz="1200">
                <a:solidFill>
                  <a:schemeClr val="tx1"/>
                </a:solidFill>
                <a:latin typeface="Times" pitchFamily="18" charset="0"/>
              </a:defRPr>
            </a:lvl3pPr>
            <a:lvl4pPr marL="1600200" indent="-228600" algn="l" defTabSz="922338" eaLnBrk="0" hangingPunct="0">
              <a:spcBef>
                <a:spcPct val="30000"/>
              </a:spcBef>
              <a:defRPr sz="1200">
                <a:solidFill>
                  <a:schemeClr val="tx1"/>
                </a:solidFill>
                <a:latin typeface="Times" pitchFamily="18" charset="0"/>
              </a:defRPr>
            </a:lvl4pPr>
            <a:lvl5pPr marL="2057400" indent="-228600" algn="l" defTabSz="922338" eaLnBrk="0" hangingPunct="0">
              <a:spcBef>
                <a:spcPct val="30000"/>
              </a:spcBef>
              <a:defRPr sz="1200">
                <a:solidFill>
                  <a:schemeClr val="tx1"/>
                </a:solidFill>
                <a:latin typeface="Times" pitchFamily="18" charset="0"/>
              </a:defRPr>
            </a:lvl5pPr>
            <a:lvl6pPr marL="2514600" indent="-228600" defTabSz="922338" eaLnBrk="0" fontAlgn="base" hangingPunct="0">
              <a:spcBef>
                <a:spcPct val="30000"/>
              </a:spcBef>
              <a:spcAft>
                <a:spcPct val="0"/>
              </a:spcAft>
              <a:defRPr sz="1200">
                <a:solidFill>
                  <a:schemeClr val="tx1"/>
                </a:solidFill>
                <a:latin typeface="Times" pitchFamily="18" charset="0"/>
              </a:defRPr>
            </a:lvl6pPr>
            <a:lvl7pPr marL="2971800" indent="-228600" defTabSz="922338" eaLnBrk="0" fontAlgn="base" hangingPunct="0">
              <a:spcBef>
                <a:spcPct val="30000"/>
              </a:spcBef>
              <a:spcAft>
                <a:spcPct val="0"/>
              </a:spcAft>
              <a:defRPr sz="1200">
                <a:solidFill>
                  <a:schemeClr val="tx1"/>
                </a:solidFill>
                <a:latin typeface="Times" pitchFamily="18" charset="0"/>
              </a:defRPr>
            </a:lvl7pPr>
            <a:lvl8pPr marL="3429000" indent="-228600" defTabSz="922338" eaLnBrk="0" fontAlgn="base" hangingPunct="0">
              <a:spcBef>
                <a:spcPct val="30000"/>
              </a:spcBef>
              <a:spcAft>
                <a:spcPct val="0"/>
              </a:spcAft>
              <a:defRPr sz="1200">
                <a:solidFill>
                  <a:schemeClr val="tx1"/>
                </a:solidFill>
                <a:latin typeface="Times" pitchFamily="18" charset="0"/>
              </a:defRPr>
            </a:lvl8pPr>
            <a:lvl9pPr marL="3886200" indent="-228600" defTabSz="922338" eaLnBrk="0" fontAlgn="base" hangingPunct="0">
              <a:spcBef>
                <a:spcPct val="30000"/>
              </a:spcBef>
              <a:spcAft>
                <a:spcPct val="0"/>
              </a:spcAft>
              <a:defRPr sz="1200">
                <a:solidFill>
                  <a:schemeClr val="tx1"/>
                </a:solidFill>
                <a:latin typeface="Times" pitchFamily="18" charset="0"/>
              </a:defRPr>
            </a:lvl9pPr>
          </a:lstStyle>
          <a:p>
            <a:pPr algn="r">
              <a:spcBef>
                <a:spcPct val="0"/>
              </a:spcBef>
            </a:pPr>
            <a:fld id="{053675EC-5F29-4083-8336-925BDDBDCD69}" type="slidenum">
              <a:rPr lang="en-US" altLang="en-US" smtClean="0"/>
              <a:pPr algn="r">
                <a:spcBef>
                  <a:spcPct val="0"/>
                </a:spcBef>
              </a:pPr>
              <a:t>27</a:t>
            </a:fld>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p:spPr>
        <p:txBody>
          <a:bodyPr/>
          <a:lstStyle/>
          <a:p>
            <a:endParaRPr lang="en-CA"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p:spPr>
        <p:txBody>
          <a:bodyPr/>
          <a:lstStyle/>
          <a:p>
            <a:endParaRPr lang="en-CA"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p:spPr>
        <p:txBody>
          <a:bodyPr/>
          <a:lstStyle/>
          <a:p>
            <a:endParaRPr lang="en-US" altLang="en-US" smtClean="0"/>
          </a:p>
        </p:txBody>
      </p:sp>
      <p:sp>
        <p:nvSpPr>
          <p:cNvPr id="40964" name="Slide Number Placeholder 3"/>
          <p:cNvSpPr>
            <a:spLocks noGrp="1"/>
          </p:cNvSpPr>
          <p:nvPr>
            <p:ph type="sldNum" sz="quarter" idx="5"/>
          </p:nvPr>
        </p:nvSpPr>
        <p:spPr>
          <a:noFill/>
        </p:spPr>
        <p:txBody>
          <a:bodyPr/>
          <a:lstStyle>
            <a:lvl1pPr algn="l" defTabSz="922338" eaLnBrk="0" hangingPunct="0">
              <a:spcBef>
                <a:spcPct val="30000"/>
              </a:spcBef>
              <a:defRPr sz="1200">
                <a:solidFill>
                  <a:schemeClr val="tx1"/>
                </a:solidFill>
                <a:latin typeface="Times" pitchFamily="18" charset="0"/>
              </a:defRPr>
            </a:lvl1pPr>
            <a:lvl2pPr marL="742950" indent="-285750" algn="l" defTabSz="922338" eaLnBrk="0" hangingPunct="0">
              <a:spcBef>
                <a:spcPct val="30000"/>
              </a:spcBef>
              <a:defRPr sz="1200">
                <a:solidFill>
                  <a:schemeClr val="tx1"/>
                </a:solidFill>
                <a:latin typeface="Times" pitchFamily="18" charset="0"/>
              </a:defRPr>
            </a:lvl2pPr>
            <a:lvl3pPr marL="1143000" indent="-228600" algn="l" defTabSz="922338" eaLnBrk="0" hangingPunct="0">
              <a:spcBef>
                <a:spcPct val="30000"/>
              </a:spcBef>
              <a:defRPr sz="1200">
                <a:solidFill>
                  <a:schemeClr val="tx1"/>
                </a:solidFill>
                <a:latin typeface="Times" pitchFamily="18" charset="0"/>
              </a:defRPr>
            </a:lvl3pPr>
            <a:lvl4pPr marL="1600200" indent="-228600" algn="l" defTabSz="922338" eaLnBrk="0" hangingPunct="0">
              <a:spcBef>
                <a:spcPct val="30000"/>
              </a:spcBef>
              <a:defRPr sz="1200">
                <a:solidFill>
                  <a:schemeClr val="tx1"/>
                </a:solidFill>
                <a:latin typeface="Times" pitchFamily="18" charset="0"/>
              </a:defRPr>
            </a:lvl4pPr>
            <a:lvl5pPr marL="2057400" indent="-228600" algn="l" defTabSz="922338" eaLnBrk="0" hangingPunct="0">
              <a:spcBef>
                <a:spcPct val="30000"/>
              </a:spcBef>
              <a:defRPr sz="1200">
                <a:solidFill>
                  <a:schemeClr val="tx1"/>
                </a:solidFill>
                <a:latin typeface="Times" pitchFamily="18" charset="0"/>
              </a:defRPr>
            </a:lvl5pPr>
            <a:lvl6pPr marL="2514600" indent="-228600" defTabSz="922338" eaLnBrk="0" fontAlgn="base" hangingPunct="0">
              <a:spcBef>
                <a:spcPct val="30000"/>
              </a:spcBef>
              <a:spcAft>
                <a:spcPct val="0"/>
              </a:spcAft>
              <a:defRPr sz="1200">
                <a:solidFill>
                  <a:schemeClr val="tx1"/>
                </a:solidFill>
                <a:latin typeface="Times" pitchFamily="18" charset="0"/>
              </a:defRPr>
            </a:lvl6pPr>
            <a:lvl7pPr marL="2971800" indent="-228600" defTabSz="922338" eaLnBrk="0" fontAlgn="base" hangingPunct="0">
              <a:spcBef>
                <a:spcPct val="30000"/>
              </a:spcBef>
              <a:spcAft>
                <a:spcPct val="0"/>
              </a:spcAft>
              <a:defRPr sz="1200">
                <a:solidFill>
                  <a:schemeClr val="tx1"/>
                </a:solidFill>
                <a:latin typeface="Times" pitchFamily="18" charset="0"/>
              </a:defRPr>
            </a:lvl7pPr>
            <a:lvl8pPr marL="3429000" indent="-228600" defTabSz="922338" eaLnBrk="0" fontAlgn="base" hangingPunct="0">
              <a:spcBef>
                <a:spcPct val="30000"/>
              </a:spcBef>
              <a:spcAft>
                <a:spcPct val="0"/>
              </a:spcAft>
              <a:defRPr sz="1200">
                <a:solidFill>
                  <a:schemeClr val="tx1"/>
                </a:solidFill>
                <a:latin typeface="Times" pitchFamily="18" charset="0"/>
              </a:defRPr>
            </a:lvl8pPr>
            <a:lvl9pPr marL="3886200" indent="-228600" defTabSz="922338" eaLnBrk="0" fontAlgn="base" hangingPunct="0">
              <a:spcBef>
                <a:spcPct val="30000"/>
              </a:spcBef>
              <a:spcAft>
                <a:spcPct val="0"/>
              </a:spcAft>
              <a:defRPr sz="1200">
                <a:solidFill>
                  <a:schemeClr val="tx1"/>
                </a:solidFill>
                <a:latin typeface="Times" pitchFamily="18" charset="0"/>
              </a:defRPr>
            </a:lvl9pPr>
          </a:lstStyle>
          <a:p>
            <a:pPr algn="r">
              <a:spcBef>
                <a:spcPct val="0"/>
              </a:spcBef>
            </a:pPr>
            <a:fld id="{FCFCF30F-1581-4DC7-B8F9-3CC9FD929528}" type="slidenum">
              <a:rPr lang="en-US" altLang="en-US" smtClean="0"/>
              <a:pPr algn="r">
                <a:spcBef>
                  <a:spcPct val="0"/>
                </a:spcBef>
              </a:pPr>
              <a:t>31</a:t>
            </a:fld>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xfrm>
            <a:off x="1193800" y="692150"/>
            <a:ext cx="4624388" cy="3467100"/>
          </a:xfrm>
          <a:ln/>
        </p:spPr>
      </p:sp>
      <p:sp>
        <p:nvSpPr>
          <p:cNvPr id="33795" name="Notes Placeholder 2"/>
          <p:cNvSpPr>
            <a:spLocks noGrp="1"/>
          </p:cNvSpPr>
          <p:nvPr>
            <p:ph type="body" idx="1"/>
          </p:nvPr>
        </p:nvSpPr>
        <p:spPr>
          <a:noFill/>
        </p:spPr>
        <p:txBody>
          <a:bodyPr/>
          <a:lstStyle/>
          <a:p>
            <a:r>
              <a:rPr lang="en-US" altLang="en-US" dirty="0" smtClean="0"/>
              <a:t>done</a:t>
            </a:r>
            <a:endParaRPr lang="en-CA" alt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xfrm>
            <a:off x="1193800" y="692150"/>
            <a:ext cx="4624388" cy="3467100"/>
          </a:xfrm>
          <a:ln/>
        </p:spPr>
      </p:sp>
      <p:sp>
        <p:nvSpPr>
          <p:cNvPr id="33795" name="Notes Placeholder 2"/>
          <p:cNvSpPr>
            <a:spLocks noGrp="1"/>
          </p:cNvSpPr>
          <p:nvPr>
            <p:ph type="body" idx="1"/>
          </p:nvPr>
        </p:nvSpPr>
        <p:spPr>
          <a:noFill/>
        </p:spPr>
        <p:txBody>
          <a:bodyPr/>
          <a:lstStyle/>
          <a:p>
            <a:r>
              <a:rPr lang="en-US" altLang="en-US" dirty="0" smtClean="0"/>
              <a:t>done</a:t>
            </a:r>
            <a:endParaRPr lang="en-CA" alt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xfrm>
            <a:off x="1193800" y="692150"/>
            <a:ext cx="4624388" cy="3467100"/>
          </a:xfrm>
          <a:ln/>
        </p:spPr>
      </p:sp>
      <p:sp>
        <p:nvSpPr>
          <p:cNvPr id="33795" name="Notes Placeholder 2"/>
          <p:cNvSpPr>
            <a:spLocks noGrp="1"/>
          </p:cNvSpPr>
          <p:nvPr>
            <p:ph type="body" idx="1"/>
          </p:nvPr>
        </p:nvSpPr>
        <p:spPr>
          <a:noFill/>
        </p:spPr>
        <p:txBody>
          <a:bodyPr/>
          <a:lstStyle/>
          <a:p>
            <a:r>
              <a:rPr lang="en-US" altLang="en-US" dirty="0" smtClean="0"/>
              <a:t>done</a:t>
            </a:r>
            <a:endParaRPr lang="en-CA" alt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031"/>
          <p:cNvSpPr txBox="1">
            <a:spLocks noGrp="1" noChangeArrowheads="1"/>
          </p:cNvSpPr>
          <p:nvPr/>
        </p:nvSpPr>
        <p:spPr bwMode="auto">
          <a:xfrm>
            <a:off x="3971941" y="8774158"/>
            <a:ext cx="3038476" cy="461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18" tIns="46008" rIns="92018" bIns="46008" anchor="b"/>
          <a:lstStyle>
            <a:lvl1pPr defTabSz="966788" eaLnBrk="0" hangingPunct="0">
              <a:defRPr sz="1400" b="1">
                <a:solidFill>
                  <a:srgbClr val="669900"/>
                </a:solidFill>
                <a:latin typeface="Arial" pitchFamily="34" charset="0"/>
              </a:defRPr>
            </a:lvl1pPr>
            <a:lvl2pPr marL="742950" indent="-285750" defTabSz="966788" eaLnBrk="0" hangingPunct="0">
              <a:defRPr sz="1400" b="1">
                <a:solidFill>
                  <a:srgbClr val="669900"/>
                </a:solidFill>
                <a:latin typeface="Arial" pitchFamily="34" charset="0"/>
              </a:defRPr>
            </a:lvl2pPr>
            <a:lvl3pPr marL="1143000" indent="-228600" defTabSz="966788" eaLnBrk="0" hangingPunct="0">
              <a:defRPr sz="1400" b="1">
                <a:solidFill>
                  <a:srgbClr val="669900"/>
                </a:solidFill>
                <a:latin typeface="Arial" pitchFamily="34" charset="0"/>
              </a:defRPr>
            </a:lvl3pPr>
            <a:lvl4pPr marL="1600200" indent="-228600" defTabSz="966788" eaLnBrk="0" hangingPunct="0">
              <a:defRPr sz="1400" b="1">
                <a:solidFill>
                  <a:srgbClr val="669900"/>
                </a:solidFill>
                <a:latin typeface="Arial" pitchFamily="34" charset="0"/>
              </a:defRPr>
            </a:lvl4pPr>
            <a:lvl5pPr marL="2057400" indent="-228600" defTabSz="966788" eaLnBrk="0" hangingPunct="0">
              <a:defRPr sz="1400" b="1">
                <a:solidFill>
                  <a:srgbClr val="669900"/>
                </a:solidFill>
                <a:latin typeface="Arial" pitchFamily="34" charset="0"/>
              </a:defRPr>
            </a:lvl5pPr>
            <a:lvl6pPr marL="2514600" indent="-228600" algn="ctr" defTabSz="966788" eaLnBrk="0" fontAlgn="base" hangingPunct="0">
              <a:spcBef>
                <a:spcPct val="50000"/>
              </a:spcBef>
              <a:spcAft>
                <a:spcPct val="0"/>
              </a:spcAft>
              <a:defRPr sz="1400" b="1">
                <a:solidFill>
                  <a:srgbClr val="669900"/>
                </a:solidFill>
                <a:latin typeface="Arial" pitchFamily="34" charset="0"/>
              </a:defRPr>
            </a:lvl6pPr>
            <a:lvl7pPr marL="2971800" indent="-228600" algn="ctr" defTabSz="966788" eaLnBrk="0" fontAlgn="base" hangingPunct="0">
              <a:spcBef>
                <a:spcPct val="50000"/>
              </a:spcBef>
              <a:spcAft>
                <a:spcPct val="0"/>
              </a:spcAft>
              <a:defRPr sz="1400" b="1">
                <a:solidFill>
                  <a:srgbClr val="669900"/>
                </a:solidFill>
                <a:latin typeface="Arial" pitchFamily="34" charset="0"/>
              </a:defRPr>
            </a:lvl7pPr>
            <a:lvl8pPr marL="3429000" indent="-228600" algn="ctr" defTabSz="966788" eaLnBrk="0" fontAlgn="base" hangingPunct="0">
              <a:spcBef>
                <a:spcPct val="50000"/>
              </a:spcBef>
              <a:spcAft>
                <a:spcPct val="0"/>
              </a:spcAft>
              <a:defRPr sz="1400" b="1">
                <a:solidFill>
                  <a:srgbClr val="669900"/>
                </a:solidFill>
                <a:latin typeface="Arial" pitchFamily="34" charset="0"/>
              </a:defRPr>
            </a:lvl8pPr>
            <a:lvl9pPr marL="3886200" indent="-228600" algn="ctr" defTabSz="966788" eaLnBrk="0" fontAlgn="base" hangingPunct="0">
              <a:spcBef>
                <a:spcPct val="50000"/>
              </a:spcBef>
              <a:spcAft>
                <a:spcPct val="0"/>
              </a:spcAft>
              <a:defRPr sz="1400" b="1">
                <a:solidFill>
                  <a:srgbClr val="669900"/>
                </a:solidFill>
                <a:latin typeface="Arial" pitchFamily="34" charset="0"/>
              </a:defRPr>
            </a:lvl9pPr>
          </a:lstStyle>
          <a:p>
            <a:pPr algn="r">
              <a:spcBef>
                <a:spcPct val="0"/>
              </a:spcBef>
            </a:pPr>
            <a:fld id="{619F2CB3-001D-4745-B3BF-00F749B8EE49}" type="slidenum">
              <a:rPr lang="en-US" sz="1100" b="0">
                <a:solidFill>
                  <a:prstClr val="black"/>
                </a:solidFill>
                <a:latin typeface="Times" pitchFamily="18" charset="0"/>
              </a:rPr>
              <a:pPr algn="r">
                <a:spcBef>
                  <a:spcPct val="0"/>
                </a:spcBef>
              </a:pPr>
              <a:t>10</a:t>
            </a:fld>
            <a:endParaRPr lang="en-US" sz="1100" b="0" dirty="0">
              <a:solidFill>
                <a:prstClr val="black"/>
              </a:solidFill>
              <a:latin typeface="Times" pitchFamily="18" charset="0"/>
            </a:endParaRPr>
          </a:p>
        </p:txBody>
      </p:sp>
      <p:sp>
        <p:nvSpPr>
          <p:cNvPr id="23555" name="Rectangle 2"/>
          <p:cNvSpPr>
            <a:spLocks noGrp="1" noRot="1" noChangeAspect="1" noChangeArrowheads="1" noTextEdit="1"/>
          </p:cNvSpPr>
          <p:nvPr>
            <p:ph type="sldImg"/>
          </p:nvPr>
        </p:nvSpPr>
        <p:spPr>
          <a:xfrm>
            <a:off x="355600" y="896938"/>
            <a:ext cx="4694238" cy="3521075"/>
          </a:xfrm>
          <a:ln/>
        </p:spPr>
      </p:sp>
      <p:sp>
        <p:nvSpPr>
          <p:cNvPr id="23556" name="Rectangle 3"/>
          <p:cNvSpPr>
            <a:spLocks noGrp="1" noChangeArrowheads="1"/>
          </p:cNvSpPr>
          <p:nvPr>
            <p:ph type="body" idx="1"/>
          </p:nvPr>
        </p:nvSpPr>
        <p:spPr>
          <a:xfrm>
            <a:off x="949327" y="4397401"/>
            <a:ext cx="5111750" cy="4179886"/>
          </a:xfrm>
          <a:noFill/>
        </p:spPr>
        <p:txBody>
          <a:bodyPr lIns="86507" tIns="43252" rIns="86507" bIns="43252"/>
          <a:lstStyle/>
          <a:p>
            <a:pPr eaLnBrk="1" hangingPunct="1"/>
            <a:endParaRPr lang="en-CA"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p:spPr>
        <p:txBody>
          <a:bodyPr lIns="92629" tIns="46314" rIns="92629" bIns="46314"/>
          <a:lstStyle/>
          <a:p>
            <a:endParaRPr lang="en-CA"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1206500" y="693738"/>
            <a:ext cx="4619625" cy="3463925"/>
          </a:xfrm>
          <a:ln/>
        </p:spPr>
      </p:sp>
      <p:sp>
        <p:nvSpPr>
          <p:cNvPr id="43011" name="Rectangle 3"/>
          <p:cNvSpPr>
            <a:spLocks noGrp="1" noChangeArrowheads="1"/>
          </p:cNvSpPr>
          <p:nvPr>
            <p:ph type="body" idx="1"/>
          </p:nvPr>
        </p:nvSpPr>
        <p:spPr>
          <a:xfrm>
            <a:off x="931480" y="4387772"/>
            <a:ext cx="5147451" cy="4154341"/>
          </a:xfrm>
          <a:noFill/>
        </p:spPr>
        <p:txBody>
          <a:bodyPr/>
          <a:lstStyle/>
          <a:p>
            <a:pPr eaLnBrk="1" hangingPunct="1"/>
            <a:endParaRPr lang="en-CA"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p:spPr>
        <p:txBody>
          <a:bodyPr/>
          <a:lstStyle/>
          <a:p>
            <a:pPr eaLnBrk="1" hangingPunct="1"/>
            <a:r>
              <a:rPr lang="en-US" dirty="0" smtClean="0"/>
              <a:t>Updated</a:t>
            </a:r>
            <a:endParaRPr lang="en-CA"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p:spPr>
        <p:txBody>
          <a:bodyPr lIns="87416" tIns="43709" rIns="87416" bIns="43709"/>
          <a:lstStyle/>
          <a:p>
            <a:pPr eaLnBrk="1" hangingPunct="1"/>
            <a:endParaRPr lang="en-CA"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p:spPr>
        <p:txBody>
          <a:bodyPr/>
          <a:lstStyle/>
          <a:p>
            <a:endParaRPr lang="en-US" altLang="en-US" smtClean="0"/>
          </a:p>
        </p:txBody>
      </p:sp>
      <p:sp>
        <p:nvSpPr>
          <p:cNvPr id="46084" name="Slide Number Placeholder 3"/>
          <p:cNvSpPr>
            <a:spLocks noGrp="1"/>
          </p:cNvSpPr>
          <p:nvPr>
            <p:ph type="sldNum" sz="quarter" idx="5"/>
          </p:nvPr>
        </p:nvSpPr>
        <p:spPr>
          <a:noFill/>
        </p:spPr>
        <p:txBody>
          <a:bodyPr/>
          <a:lstStyle>
            <a:lvl1pPr algn="l" defTabSz="922338" eaLnBrk="0" hangingPunct="0">
              <a:spcBef>
                <a:spcPct val="30000"/>
              </a:spcBef>
              <a:defRPr sz="1200">
                <a:solidFill>
                  <a:schemeClr val="tx1"/>
                </a:solidFill>
                <a:latin typeface="Times" pitchFamily="18" charset="0"/>
              </a:defRPr>
            </a:lvl1pPr>
            <a:lvl2pPr marL="742950" indent="-285750" algn="l" defTabSz="922338" eaLnBrk="0" hangingPunct="0">
              <a:spcBef>
                <a:spcPct val="30000"/>
              </a:spcBef>
              <a:defRPr sz="1200">
                <a:solidFill>
                  <a:schemeClr val="tx1"/>
                </a:solidFill>
                <a:latin typeface="Times" pitchFamily="18" charset="0"/>
              </a:defRPr>
            </a:lvl2pPr>
            <a:lvl3pPr marL="1143000" indent="-228600" algn="l" defTabSz="922338" eaLnBrk="0" hangingPunct="0">
              <a:spcBef>
                <a:spcPct val="30000"/>
              </a:spcBef>
              <a:defRPr sz="1200">
                <a:solidFill>
                  <a:schemeClr val="tx1"/>
                </a:solidFill>
                <a:latin typeface="Times" pitchFamily="18" charset="0"/>
              </a:defRPr>
            </a:lvl3pPr>
            <a:lvl4pPr marL="1600200" indent="-228600" algn="l" defTabSz="922338" eaLnBrk="0" hangingPunct="0">
              <a:spcBef>
                <a:spcPct val="30000"/>
              </a:spcBef>
              <a:defRPr sz="1200">
                <a:solidFill>
                  <a:schemeClr val="tx1"/>
                </a:solidFill>
                <a:latin typeface="Times" pitchFamily="18" charset="0"/>
              </a:defRPr>
            </a:lvl4pPr>
            <a:lvl5pPr marL="2057400" indent="-228600" algn="l" defTabSz="922338" eaLnBrk="0" hangingPunct="0">
              <a:spcBef>
                <a:spcPct val="30000"/>
              </a:spcBef>
              <a:defRPr sz="1200">
                <a:solidFill>
                  <a:schemeClr val="tx1"/>
                </a:solidFill>
                <a:latin typeface="Times" pitchFamily="18" charset="0"/>
              </a:defRPr>
            </a:lvl5pPr>
            <a:lvl6pPr marL="2514600" indent="-228600" defTabSz="922338" eaLnBrk="0" fontAlgn="base" hangingPunct="0">
              <a:spcBef>
                <a:spcPct val="30000"/>
              </a:spcBef>
              <a:spcAft>
                <a:spcPct val="0"/>
              </a:spcAft>
              <a:defRPr sz="1200">
                <a:solidFill>
                  <a:schemeClr val="tx1"/>
                </a:solidFill>
                <a:latin typeface="Times" pitchFamily="18" charset="0"/>
              </a:defRPr>
            </a:lvl6pPr>
            <a:lvl7pPr marL="2971800" indent="-228600" defTabSz="922338" eaLnBrk="0" fontAlgn="base" hangingPunct="0">
              <a:spcBef>
                <a:spcPct val="30000"/>
              </a:spcBef>
              <a:spcAft>
                <a:spcPct val="0"/>
              </a:spcAft>
              <a:defRPr sz="1200">
                <a:solidFill>
                  <a:schemeClr val="tx1"/>
                </a:solidFill>
                <a:latin typeface="Times" pitchFamily="18" charset="0"/>
              </a:defRPr>
            </a:lvl7pPr>
            <a:lvl8pPr marL="3429000" indent="-228600" defTabSz="922338" eaLnBrk="0" fontAlgn="base" hangingPunct="0">
              <a:spcBef>
                <a:spcPct val="30000"/>
              </a:spcBef>
              <a:spcAft>
                <a:spcPct val="0"/>
              </a:spcAft>
              <a:defRPr sz="1200">
                <a:solidFill>
                  <a:schemeClr val="tx1"/>
                </a:solidFill>
                <a:latin typeface="Times" pitchFamily="18" charset="0"/>
              </a:defRPr>
            </a:lvl8pPr>
            <a:lvl9pPr marL="3886200" indent="-228600" defTabSz="922338" eaLnBrk="0" fontAlgn="base" hangingPunct="0">
              <a:spcBef>
                <a:spcPct val="30000"/>
              </a:spcBef>
              <a:spcAft>
                <a:spcPct val="0"/>
              </a:spcAft>
              <a:defRPr sz="1200">
                <a:solidFill>
                  <a:schemeClr val="tx1"/>
                </a:solidFill>
                <a:latin typeface="Times" pitchFamily="18" charset="0"/>
              </a:defRPr>
            </a:lvl9pPr>
          </a:lstStyle>
          <a:p>
            <a:pPr algn="r">
              <a:spcBef>
                <a:spcPct val="0"/>
              </a:spcBef>
            </a:pPr>
            <a:fld id="{5059ECC9-B290-4538-BA84-D21E17AD2F24}" type="slidenum">
              <a:rPr lang="en-US" altLang="en-US" smtClean="0"/>
              <a:pPr algn="r">
                <a:spcBef>
                  <a:spcPct val="0"/>
                </a:spcBef>
              </a:pPr>
              <a:t>39</a:t>
            </a:fld>
            <a:endParaRPr lang="en-US"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p:spPr>
        <p:txBody>
          <a:bodyPr/>
          <a:lstStyle/>
          <a:p>
            <a:endParaRPr lang="en-CA"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p:spPr>
        <p:txBody>
          <a:bodyPr lIns="87300" tIns="43652" rIns="87300" bIns="43652"/>
          <a:lstStyle/>
          <a:p>
            <a:pPr eaLnBrk="1" hangingPunct="1"/>
            <a:r>
              <a:rPr lang="en-CA" altLang="en-US" dirty="0" smtClean="0"/>
              <a:t>done</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Rot="1" noChangeAspect="1" noChangeArrowheads="1" noTextEdit="1"/>
          </p:cNvSpPr>
          <p:nvPr>
            <p:ph type="sldImg"/>
          </p:nvPr>
        </p:nvSpPr>
        <p:spPr>
          <a:ln/>
        </p:spPr>
      </p:sp>
      <p:sp>
        <p:nvSpPr>
          <p:cNvPr id="5123" name="Rectangle 3"/>
          <p:cNvSpPr>
            <a:spLocks noGrp="1" noChangeArrowheads="1"/>
          </p:cNvSpPr>
          <p:nvPr>
            <p:ph type="body" idx="1"/>
          </p:nvPr>
        </p:nvSpPr>
        <p:spPr>
          <a:noFill/>
        </p:spPr>
        <p:txBody>
          <a:bodyPr lIns="92629" tIns="46314" rIns="92629" bIns="46314"/>
          <a:lstStyle/>
          <a:p>
            <a:pPr eaLnBrk="1" hangingPunct="1"/>
            <a:endParaRPr lang="en-CA"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p:spPr>
        <p:txBody>
          <a:bodyPr/>
          <a:lstStyle/>
          <a:p>
            <a:pPr eaLnBrk="1" hangingPunct="1"/>
            <a:r>
              <a:rPr lang="en-US" dirty="0" smtClean="0"/>
              <a:t>Updated</a:t>
            </a:r>
            <a:endParaRPr lang="en-CA"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p:spPr>
        <p:txBody>
          <a:bodyPr lIns="87416" tIns="43709" rIns="87416" bIns="43709"/>
          <a:lstStyle/>
          <a:p>
            <a:pPr eaLnBrk="1" hangingPunct="1"/>
            <a:endParaRPr lang="en-CA"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EF3EF8A7-1521-4077-9F14-250B20DAF847}" type="slidenum">
              <a:rPr lang="en-US" smtClean="0"/>
              <a:pPr>
                <a:defRPr/>
              </a:pPr>
              <a:t>15</a:t>
            </a:fld>
            <a:endParaRPr lang="en-US" dirty="0"/>
          </a:p>
        </p:txBody>
      </p:sp>
    </p:spTree>
    <p:extLst>
      <p:ext uri="{BB962C8B-B14F-4D97-AF65-F5344CB8AC3E}">
        <p14:creationId xmlns:p14="http://schemas.microsoft.com/office/powerpoint/2010/main" val="1969534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xfrm>
            <a:off x="1206500" y="693738"/>
            <a:ext cx="4614863" cy="3460750"/>
          </a:xfrm>
          <a:ln/>
        </p:spPr>
      </p:sp>
      <p:sp>
        <p:nvSpPr>
          <p:cNvPr id="44035" name="Rectangle 3"/>
          <p:cNvSpPr>
            <a:spLocks noGrp="1" noChangeArrowheads="1"/>
          </p:cNvSpPr>
          <p:nvPr>
            <p:ph type="body" idx="1"/>
          </p:nvPr>
        </p:nvSpPr>
        <p:spPr>
          <a:noFill/>
        </p:spPr>
        <p:txBody>
          <a:bodyPr/>
          <a:lstStyle/>
          <a:p>
            <a:endParaRPr lang="en-CA" altLang="en-US" smtClean="0">
              <a:latin typeface="Times New Roman"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Done	</a:t>
            </a:r>
          </a:p>
          <a:p>
            <a:endParaRPr lang="en-CA" dirty="0"/>
          </a:p>
        </p:txBody>
      </p:sp>
      <p:sp>
        <p:nvSpPr>
          <p:cNvPr id="4" name="Slide Number Placeholder 3"/>
          <p:cNvSpPr>
            <a:spLocks noGrp="1"/>
          </p:cNvSpPr>
          <p:nvPr>
            <p:ph type="sldNum" sz="quarter" idx="10"/>
          </p:nvPr>
        </p:nvSpPr>
        <p:spPr/>
        <p:txBody>
          <a:bodyPr/>
          <a:lstStyle/>
          <a:p>
            <a:pPr>
              <a:defRPr/>
            </a:pPr>
            <a:fld id="{4DB57116-2BAB-4299-9E73-264F6B902E76}" type="slidenum">
              <a:rPr lang="en-US" smtClean="0"/>
              <a:pPr>
                <a:defRPr/>
              </a:pPr>
              <a:t>46</a:t>
            </a:fld>
            <a:endParaRPr lang="en-US" dirty="0"/>
          </a:p>
        </p:txBody>
      </p:sp>
    </p:spTree>
    <p:extLst>
      <p:ext uri="{BB962C8B-B14F-4D97-AF65-F5344CB8AC3E}">
        <p14:creationId xmlns:p14="http://schemas.microsoft.com/office/powerpoint/2010/main" val="6053383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p:spPr>
        <p:txBody>
          <a:bodyPr lIns="92629" tIns="46314" rIns="92629" bIns="46314"/>
          <a:lstStyle/>
          <a:p>
            <a:endParaRPr lang="en-CA" alt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xfrm>
            <a:off x="1206500" y="693738"/>
            <a:ext cx="4614863" cy="3460750"/>
          </a:xfrm>
          <a:ln/>
        </p:spPr>
      </p:sp>
      <p:sp>
        <p:nvSpPr>
          <p:cNvPr id="50179" name="Rectangle 3"/>
          <p:cNvSpPr>
            <a:spLocks noGrp="1" noChangeArrowheads="1"/>
          </p:cNvSpPr>
          <p:nvPr>
            <p:ph type="body" idx="1"/>
          </p:nvPr>
        </p:nvSpPr>
        <p:spPr>
          <a:noFill/>
        </p:spPr>
        <p:txBody>
          <a:bodyPr/>
          <a:lstStyle/>
          <a:p>
            <a:endParaRPr lang="en-CA" altLang="en-US" smtClean="0">
              <a:latin typeface="Times New Roman" pitchFamily="18"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p:spPr>
        <p:txBody>
          <a:bodyPr lIns="92629" tIns="46314" rIns="92629" bIns="46314"/>
          <a:lstStyle/>
          <a:p>
            <a:endParaRPr lang="en-CA" alt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p:spPr>
        <p:txBody>
          <a:bodyPr lIns="92629" tIns="46314" rIns="92629" bIns="46314"/>
          <a:lstStyle/>
          <a:p>
            <a:endParaRPr lang="en-CA" alt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Lhs</a:t>
            </a:r>
            <a:r>
              <a:rPr lang="en-US" baseline="0" dirty="0" smtClean="0"/>
              <a:t> done</a:t>
            </a:r>
            <a:endParaRPr lang="en-US" dirty="0"/>
          </a:p>
        </p:txBody>
      </p:sp>
      <p:sp>
        <p:nvSpPr>
          <p:cNvPr id="4" name="Slide Number Placeholder 3"/>
          <p:cNvSpPr>
            <a:spLocks noGrp="1"/>
          </p:cNvSpPr>
          <p:nvPr>
            <p:ph type="sldNum" sz="quarter" idx="10"/>
          </p:nvPr>
        </p:nvSpPr>
        <p:spPr/>
        <p:txBody>
          <a:bodyPr/>
          <a:lstStyle/>
          <a:p>
            <a:pPr>
              <a:defRPr/>
            </a:pPr>
            <a:fld id="{EF3EF8A7-1521-4077-9F14-250B20DAF847}" type="slidenum">
              <a:rPr lang="en-US" smtClean="0"/>
              <a:pPr>
                <a:defRPr/>
              </a:pPr>
              <a:t>51</a:t>
            </a:fld>
            <a:endParaRPr lang="en-US" dirty="0"/>
          </a:p>
        </p:txBody>
      </p:sp>
    </p:spTree>
    <p:extLst>
      <p:ext uri="{BB962C8B-B14F-4D97-AF65-F5344CB8AC3E}">
        <p14:creationId xmlns:p14="http://schemas.microsoft.com/office/powerpoint/2010/main" val="22912412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EF3EF8A7-1521-4077-9F14-250B20DAF847}" type="slidenum">
              <a:rPr lang="en-US" smtClean="0"/>
              <a:pPr>
                <a:defRPr/>
              </a:pPr>
              <a:t>55</a:t>
            </a:fld>
            <a:endParaRPr lang="en-US" dirty="0"/>
          </a:p>
        </p:txBody>
      </p:sp>
    </p:spTree>
    <p:extLst>
      <p:ext uri="{BB962C8B-B14F-4D97-AF65-F5344CB8AC3E}">
        <p14:creationId xmlns:p14="http://schemas.microsoft.com/office/powerpoint/2010/main" val="16625660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p:spPr>
        <p:txBody>
          <a:bodyPr/>
          <a:lstStyle/>
          <a:p>
            <a:pPr eaLnBrk="1" hangingPunct="1"/>
            <a:r>
              <a:rPr lang="en-US" dirty="0" smtClean="0"/>
              <a:t>Updated</a:t>
            </a:r>
            <a:endParaRPr lang="en-CA"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p:spPr>
        <p:txBody>
          <a:bodyPr/>
          <a:lstStyle/>
          <a:p>
            <a:pPr eaLnBrk="1" hangingPunct="1"/>
            <a:endParaRPr lang="en-CA"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p:spPr>
        <p:txBody>
          <a:bodyPr/>
          <a:lstStyle/>
          <a:p>
            <a:endParaRPr lang="en-CA"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p:spPr>
        <p:txBody>
          <a:bodyPr/>
          <a:lstStyle/>
          <a:p>
            <a:endParaRPr lang="en-CA"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done</a:t>
            </a:r>
            <a:endParaRPr lang="en-CA" dirty="0"/>
          </a:p>
        </p:txBody>
      </p:sp>
      <p:sp>
        <p:nvSpPr>
          <p:cNvPr id="4" name="Slide Number Placeholder 3"/>
          <p:cNvSpPr>
            <a:spLocks noGrp="1"/>
          </p:cNvSpPr>
          <p:nvPr>
            <p:ph type="sldNum" sz="quarter" idx="10"/>
          </p:nvPr>
        </p:nvSpPr>
        <p:spPr/>
        <p:txBody>
          <a:bodyPr/>
          <a:lstStyle/>
          <a:p>
            <a:pPr>
              <a:defRPr/>
            </a:pPr>
            <a:fld id="{4DB57116-2BAB-4299-9E73-264F6B902E76}" type="slidenum">
              <a:rPr lang="en-US" smtClean="0"/>
              <a:pPr>
                <a:defRPr/>
              </a:pPr>
              <a:t>20</a:t>
            </a:fld>
            <a:endParaRPr lang="en-US" dirty="0"/>
          </a:p>
        </p:txBody>
      </p:sp>
    </p:spTree>
    <p:extLst>
      <p:ext uri="{BB962C8B-B14F-4D97-AF65-F5344CB8AC3E}">
        <p14:creationId xmlns:p14="http://schemas.microsoft.com/office/powerpoint/2010/main" val="30845372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p:spPr>
        <p:txBody>
          <a:bodyPr/>
          <a:lstStyle/>
          <a:p>
            <a:endParaRPr lang="en-CA"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Tree>
    <p:extLst>
      <p:ext uri="{BB962C8B-B14F-4D97-AF65-F5344CB8AC3E}">
        <p14:creationId xmlns:p14="http://schemas.microsoft.com/office/powerpoint/2010/main" val="3255232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4179820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77038" y="0"/>
            <a:ext cx="2259012" cy="652145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0" y="0"/>
            <a:ext cx="6624638" cy="652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5357588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Tree>
    <p:extLst>
      <p:ext uri="{BB962C8B-B14F-4D97-AF65-F5344CB8AC3E}">
        <p14:creationId xmlns:p14="http://schemas.microsoft.com/office/powerpoint/2010/main" val="46777136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5124959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5035943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212725" y="685800"/>
            <a:ext cx="4389438" cy="5759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754563" y="685800"/>
            <a:ext cx="4389437" cy="5759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40567134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3145514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val="17661961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9607757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smtClean="0"/>
              <a:t>Click to edit Master title style</a:t>
            </a:r>
            <a:endParaRPr lang="en-CA"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3110919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9395983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vert="horz" wrap="square" lIns="0" tIns="45720" rIns="91440" bIns="45720" numCol="1" anchor="t" anchorCtr="0" compatLnSpc="1">
            <a:prstTxWarp prst="textNoShape">
              <a:avLst/>
            </a:prstTxWarp>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767648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812374506"/>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2388"/>
            <a:ext cx="2286000" cy="6392862"/>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0" y="52388"/>
            <a:ext cx="6705600" cy="63928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9373575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0" y="52388"/>
            <a:ext cx="9144000" cy="63928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6869573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0" y="52388"/>
            <a:ext cx="8936038" cy="404812"/>
          </a:xfrm>
        </p:spPr>
        <p:txBody>
          <a:bodyPr/>
          <a:lstStyle/>
          <a:p>
            <a:r>
              <a:rPr lang="en-US" smtClean="0"/>
              <a:t>Click to edit Master title style</a:t>
            </a:r>
            <a:endParaRPr lang="en-CA"/>
          </a:p>
        </p:txBody>
      </p:sp>
      <p:sp>
        <p:nvSpPr>
          <p:cNvPr id="3" name="Chart Placeholder 2"/>
          <p:cNvSpPr>
            <a:spLocks noGrp="1"/>
          </p:cNvSpPr>
          <p:nvPr>
            <p:ph type="chart" idx="1"/>
          </p:nvPr>
        </p:nvSpPr>
        <p:spPr>
          <a:xfrm>
            <a:off x="212725" y="685800"/>
            <a:ext cx="8931275" cy="5759450"/>
          </a:xfrm>
        </p:spPr>
        <p:txBody>
          <a:bodyPr vert="horz" wrap="square" lIns="0" tIns="45720" rIns="91440" bIns="45720" numCol="1" anchor="t" anchorCtr="0" compatLnSpc="1">
            <a:prstTxWarp prst="textNoShape">
              <a:avLst/>
            </a:prstTxWarp>
          </a:bodyPr>
          <a:lstStyle/>
          <a:p>
            <a:pPr lvl="0"/>
            <a:endParaRPr lang="en-CA" noProof="0" dirty="0" smtClean="0"/>
          </a:p>
        </p:txBody>
      </p:sp>
    </p:spTree>
    <p:extLst>
      <p:ext uri="{BB962C8B-B14F-4D97-AF65-F5344CB8AC3E}">
        <p14:creationId xmlns:p14="http://schemas.microsoft.com/office/powerpoint/2010/main" val="36742005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3601260"/>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Tree>
    <p:extLst>
      <p:ext uri="{BB962C8B-B14F-4D97-AF65-F5344CB8AC3E}">
        <p14:creationId xmlns:p14="http://schemas.microsoft.com/office/powerpoint/2010/main" val="38408882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2675917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8756962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212725" y="685800"/>
            <a:ext cx="4389438" cy="5759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754563" y="685800"/>
            <a:ext cx="4389437" cy="5759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41297999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7936646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4009712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val="17006291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93074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726949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265853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404819755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2388"/>
            <a:ext cx="2286000" cy="6392862"/>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0" y="52388"/>
            <a:ext cx="6705600" cy="63928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9740767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0" y="52388"/>
            <a:ext cx="8936038" cy="404812"/>
          </a:xfrm>
        </p:spPr>
        <p:txBody>
          <a:bodyPr/>
          <a:lstStyle/>
          <a:p>
            <a:r>
              <a:rPr lang="en-US" smtClean="0"/>
              <a:t>Click to edit Master title style</a:t>
            </a:r>
            <a:endParaRPr lang="en-CA"/>
          </a:p>
        </p:txBody>
      </p:sp>
      <p:sp>
        <p:nvSpPr>
          <p:cNvPr id="3" name="Chart Placeholder 2"/>
          <p:cNvSpPr>
            <a:spLocks noGrp="1"/>
          </p:cNvSpPr>
          <p:nvPr>
            <p:ph type="chart" idx="1"/>
          </p:nvPr>
        </p:nvSpPr>
        <p:spPr>
          <a:xfrm>
            <a:off x="212725" y="685800"/>
            <a:ext cx="8931275" cy="5759450"/>
          </a:xfrm>
        </p:spPr>
        <p:txBody>
          <a:bodyPr/>
          <a:lstStyle/>
          <a:p>
            <a:pPr lvl="0"/>
            <a:endParaRPr lang="en-CA" noProof="0" dirty="0" smtClean="0"/>
          </a:p>
        </p:txBody>
      </p:sp>
    </p:spTree>
    <p:extLst>
      <p:ext uri="{BB962C8B-B14F-4D97-AF65-F5344CB8AC3E}">
        <p14:creationId xmlns:p14="http://schemas.microsoft.com/office/powerpoint/2010/main" val="58904187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Tree>
    <p:extLst>
      <p:ext uri="{BB962C8B-B14F-4D97-AF65-F5344CB8AC3E}">
        <p14:creationId xmlns:p14="http://schemas.microsoft.com/office/powerpoint/2010/main" val="35098427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020337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0" y="762000"/>
            <a:ext cx="4389438" cy="5759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541838" y="762000"/>
            <a:ext cx="4389437" cy="5759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4587355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17341131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3"/>
          <p:cNvSpPr/>
          <p:nvPr userDrawn="1"/>
        </p:nvSpPr>
        <p:spPr>
          <a:xfrm>
            <a:off x="7629525" y="0"/>
            <a:ext cx="1628775" cy="553998"/>
          </a:xfrm>
          <a:prstGeom prst="rect">
            <a:avLst/>
          </a:prstGeom>
        </p:spPr>
        <p:txBody>
          <a:bodyPr wrap="square">
            <a:spAutoFit/>
          </a:bodyPr>
          <a:lstStyle/>
          <a:p>
            <a:pPr algn="ctr">
              <a:spcBef>
                <a:spcPct val="50000"/>
              </a:spcBef>
              <a:defRPr/>
            </a:pPr>
            <a:r>
              <a:rPr lang="en-US" sz="1000" b="1" i="1" dirty="0" smtClean="0">
                <a:solidFill>
                  <a:srgbClr val="FF0000"/>
                </a:solidFill>
                <a:latin typeface="Arial" pitchFamily="34" charset="0"/>
              </a:rPr>
              <a:t>Economic &amp; Market </a:t>
            </a:r>
            <a:br>
              <a:rPr lang="en-US" sz="1000" b="1" i="1" dirty="0" smtClean="0">
                <a:solidFill>
                  <a:srgbClr val="FF0000"/>
                </a:solidFill>
                <a:latin typeface="Arial" pitchFamily="34" charset="0"/>
              </a:rPr>
            </a:br>
            <a:r>
              <a:rPr lang="en-US" sz="1000" b="1" i="1" dirty="0" smtClean="0">
                <a:solidFill>
                  <a:srgbClr val="FF0000"/>
                </a:solidFill>
                <a:latin typeface="Arial" pitchFamily="34" charset="0"/>
              </a:rPr>
              <a:t>Outlook 2014-15</a:t>
            </a:r>
            <a:r>
              <a:rPr lang="en-US" sz="1000" b="1" dirty="0" smtClean="0">
                <a:solidFill>
                  <a:srgbClr val="FF0000"/>
                </a:solidFill>
                <a:latin typeface="Arial" pitchFamily="34" charset="0"/>
              </a:rPr>
              <a:t/>
            </a:r>
            <a:br>
              <a:rPr lang="en-US" sz="1000" b="1" dirty="0" smtClean="0">
                <a:solidFill>
                  <a:srgbClr val="FF0000"/>
                </a:solidFill>
                <a:latin typeface="Arial" pitchFamily="34" charset="0"/>
              </a:rPr>
            </a:br>
            <a:r>
              <a:rPr lang="en-US" sz="900" b="1" dirty="0" smtClean="0">
                <a:solidFill>
                  <a:srgbClr val="FF0000"/>
                </a:solidFill>
                <a:latin typeface="Arial" pitchFamily="34" charset="0"/>
              </a:rPr>
              <a:t>December 10, 2013</a:t>
            </a:r>
          </a:p>
        </p:txBody>
      </p:sp>
    </p:spTree>
    <p:extLst>
      <p:ext uri="{BB962C8B-B14F-4D97-AF65-F5344CB8AC3E}">
        <p14:creationId xmlns:p14="http://schemas.microsoft.com/office/powerpoint/2010/main" val="13329795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0" y="52388"/>
            <a:ext cx="9144000" cy="63928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00889808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0" y="52388"/>
            <a:ext cx="8936038" cy="404812"/>
          </a:xfrm>
        </p:spPr>
        <p:txBody>
          <a:bodyPr/>
          <a:lstStyle/>
          <a:p>
            <a:r>
              <a:rPr lang="en-US" smtClean="0"/>
              <a:t>Click to edit Master title style</a:t>
            </a:r>
            <a:endParaRPr lang="en-CA"/>
          </a:p>
        </p:txBody>
      </p:sp>
      <p:sp>
        <p:nvSpPr>
          <p:cNvPr id="3" name="Chart Placeholder 2"/>
          <p:cNvSpPr>
            <a:spLocks noGrp="1"/>
          </p:cNvSpPr>
          <p:nvPr>
            <p:ph type="chart" idx="1"/>
          </p:nvPr>
        </p:nvSpPr>
        <p:spPr>
          <a:xfrm>
            <a:off x="212725" y="685800"/>
            <a:ext cx="8931275" cy="5759450"/>
          </a:xfrm>
        </p:spPr>
        <p:txBody>
          <a:bodyPr vert="horz" wrap="square" lIns="0" tIns="45720" rIns="91440" bIns="45720" numCol="1" anchor="t" anchorCtr="0" compatLnSpc="1">
            <a:prstTxWarp prst="textNoShape">
              <a:avLst/>
            </a:prstTxWarp>
          </a:bodyPr>
          <a:lstStyle/>
          <a:p>
            <a:pPr lvl="0"/>
            <a:endParaRPr lang="en-CA" noProof="0" dirty="0" smtClean="0"/>
          </a:p>
        </p:txBody>
      </p:sp>
    </p:spTree>
    <p:extLst>
      <p:ext uri="{BB962C8B-B14F-4D97-AF65-F5344CB8AC3E}">
        <p14:creationId xmlns:p14="http://schemas.microsoft.com/office/powerpoint/2010/main" val="219859019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15676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Tree>
    <p:extLst>
      <p:ext uri="{BB962C8B-B14F-4D97-AF65-F5344CB8AC3E}">
        <p14:creationId xmlns:p14="http://schemas.microsoft.com/office/powerpoint/2010/main" val="201541016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90307217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28202021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212725" y="685800"/>
            <a:ext cx="4389438" cy="5759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754563" y="685800"/>
            <a:ext cx="4389437" cy="5759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76549105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333904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42018539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val="109838148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949843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smtClean="0"/>
              <a:t>Click to edit Master title style</a:t>
            </a:r>
            <a:endParaRPr lang="en-CA"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364722103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vert="horz" wrap="square" lIns="0" tIns="45720" rIns="91440" bIns="45720" numCol="1" anchor="t" anchorCtr="0" compatLnSpc="1">
            <a:prstTxWarp prst="textNoShape">
              <a:avLst/>
            </a:prstTxWarp>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5955448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25866801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2388"/>
            <a:ext cx="2286000" cy="6392862"/>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0" y="52388"/>
            <a:ext cx="6705600" cy="63928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00606728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0" y="52388"/>
            <a:ext cx="9144000" cy="63928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08703625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0" y="52388"/>
            <a:ext cx="8936038" cy="404812"/>
          </a:xfrm>
        </p:spPr>
        <p:txBody>
          <a:bodyPr/>
          <a:lstStyle/>
          <a:p>
            <a:r>
              <a:rPr lang="en-US" smtClean="0"/>
              <a:t>Click to edit Master title style</a:t>
            </a:r>
            <a:endParaRPr lang="en-CA"/>
          </a:p>
        </p:txBody>
      </p:sp>
      <p:sp>
        <p:nvSpPr>
          <p:cNvPr id="3" name="Chart Placeholder 2"/>
          <p:cNvSpPr>
            <a:spLocks noGrp="1"/>
          </p:cNvSpPr>
          <p:nvPr>
            <p:ph type="chart" idx="1"/>
          </p:nvPr>
        </p:nvSpPr>
        <p:spPr>
          <a:xfrm>
            <a:off x="212725" y="685800"/>
            <a:ext cx="8931275" cy="5759450"/>
          </a:xfrm>
        </p:spPr>
        <p:txBody>
          <a:bodyPr vert="horz" wrap="square" lIns="0" tIns="45720" rIns="91440" bIns="45720" numCol="1" anchor="t" anchorCtr="0" compatLnSpc="1">
            <a:prstTxWarp prst="textNoShape">
              <a:avLst/>
            </a:prstTxWarp>
          </a:bodyPr>
          <a:lstStyle/>
          <a:p>
            <a:pPr lvl="0"/>
            <a:endParaRPr lang="en-CA" noProof="0" dirty="0" smtClean="0"/>
          </a:p>
        </p:txBody>
      </p:sp>
    </p:spTree>
    <p:extLst>
      <p:ext uri="{BB962C8B-B14F-4D97-AF65-F5344CB8AC3E}">
        <p14:creationId xmlns:p14="http://schemas.microsoft.com/office/powerpoint/2010/main" val="45457322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Tree>
    <p:extLst>
      <p:ext uri="{BB962C8B-B14F-4D97-AF65-F5344CB8AC3E}">
        <p14:creationId xmlns:p14="http://schemas.microsoft.com/office/powerpoint/2010/main" val="328048515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558602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val="210122065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15386427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0" y="762000"/>
            <a:ext cx="4389438" cy="5759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541840" y="762000"/>
            <a:ext cx="4389437" cy="5759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4666304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46144829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val="255716358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003228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8906771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dirty="0" smtClean="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6888003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46471979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77038" y="0"/>
            <a:ext cx="2259012" cy="6521451"/>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0" y="0"/>
            <a:ext cx="6624638" cy="65214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989210200"/>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Tree>
    <p:extLst>
      <p:ext uri="{BB962C8B-B14F-4D97-AF65-F5344CB8AC3E}">
        <p14:creationId xmlns:p14="http://schemas.microsoft.com/office/powerpoint/2010/main" val="255168187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8411749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4064840484"/>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68501536"/>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212725" y="685800"/>
            <a:ext cx="4389438" cy="5759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754565" y="685800"/>
            <a:ext cx="4389437" cy="5759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776830624"/>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378895735"/>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val="440562931"/>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1557496"/>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35431895"/>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dirty="0" smtClean="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83762478"/>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461089905"/>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2389"/>
            <a:ext cx="2286000" cy="6392863"/>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0" y="52389"/>
            <a:ext cx="6705600" cy="63928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0790789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828913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0446964"/>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3272591"/>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0" y="52388"/>
            <a:ext cx="8936038" cy="404812"/>
          </a:xfrm>
        </p:spPr>
        <p:txBody>
          <a:bodyPr/>
          <a:lstStyle/>
          <a:p>
            <a:r>
              <a:rPr lang="en-US" smtClean="0"/>
              <a:t>Click to edit Master title style</a:t>
            </a:r>
            <a:endParaRPr lang="en-CA"/>
          </a:p>
        </p:txBody>
      </p:sp>
      <p:sp>
        <p:nvSpPr>
          <p:cNvPr id="3" name="Chart Placeholder 2"/>
          <p:cNvSpPr>
            <a:spLocks noGrp="1"/>
          </p:cNvSpPr>
          <p:nvPr>
            <p:ph type="chart" idx="1"/>
          </p:nvPr>
        </p:nvSpPr>
        <p:spPr>
          <a:xfrm>
            <a:off x="212725" y="685800"/>
            <a:ext cx="8931275" cy="5759450"/>
          </a:xfrm>
        </p:spPr>
        <p:txBody>
          <a:bodyPr/>
          <a:lstStyle/>
          <a:p>
            <a:pPr lvl="0"/>
            <a:endParaRPr lang="en-CA" noProof="0" dirty="0" smtClean="0"/>
          </a:p>
        </p:txBody>
      </p:sp>
    </p:spTree>
    <p:extLst>
      <p:ext uri="{BB962C8B-B14F-4D97-AF65-F5344CB8AC3E}">
        <p14:creationId xmlns:p14="http://schemas.microsoft.com/office/powerpoint/2010/main" val="74844292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5CAB47E-E469-4899-8EDC-DEBF08F09607}" type="datetimeFigureOut">
              <a:rPr lang="en-US" smtClean="0"/>
              <a:pPr/>
              <a:t>10/21/2016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8BEC79-3A03-404B-A933-82469F9CE2E0}" type="slidenum">
              <a:rPr lang="en-US" smtClean="0"/>
              <a:pPr/>
              <a:t>‹#›</a:t>
            </a:fld>
            <a:endParaRPr lang="en-US"/>
          </a:p>
        </p:txBody>
      </p:sp>
    </p:spTree>
    <p:extLst>
      <p:ext uri="{BB962C8B-B14F-4D97-AF65-F5344CB8AC3E}">
        <p14:creationId xmlns:p14="http://schemas.microsoft.com/office/powerpoint/2010/main" val="154076004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CAB47E-E469-4899-8EDC-DEBF08F09607}" type="datetimeFigureOut">
              <a:rPr lang="en-US" smtClean="0"/>
              <a:pPr/>
              <a:t>10/21/2016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8BEC79-3A03-404B-A933-82469F9CE2E0}" type="slidenum">
              <a:rPr lang="en-US" smtClean="0"/>
              <a:pPr/>
              <a:t>‹#›</a:t>
            </a:fld>
            <a:endParaRPr lang="en-US"/>
          </a:p>
        </p:txBody>
      </p:sp>
    </p:spTree>
    <p:extLst>
      <p:ext uri="{BB962C8B-B14F-4D97-AF65-F5344CB8AC3E}">
        <p14:creationId xmlns:p14="http://schemas.microsoft.com/office/powerpoint/2010/main" val="44800335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CAB47E-E469-4899-8EDC-DEBF08F09607}" type="datetimeFigureOut">
              <a:rPr lang="en-US" smtClean="0"/>
              <a:pPr/>
              <a:t>10/21/2016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8BEC79-3A03-404B-A933-82469F9CE2E0}" type="slidenum">
              <a:rPr lang="en-US" smtClean="0"/>
              <a:pPr/>
              <a:t>‹#›</a:t>
            </a:fld>
            <a:endParaRPr lang="en-US"/>
          </a:p>
        </p:txBody>
      </p:sp>
    </p:spTree>
    <p:extLst>
      <p:ext uri="{BB962C8B-B14F-4D97-AF65-F5344CB8AC3E}">
        <p14:creationId xmlns:p14="http://schemas.microsoft.com/office/powerpoint/2010/main" val="303901637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5CAB47E-E469-4899-8EDC-DEBF08F09607}" type="datetimeFigureOut">
              <a:rPr lang="en-US" smtClean="0"/>
              <a:pPr/>
              <a:t>10/21/2016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8BEC79-3A03-404B-A933-82469F9CE2E0}" type="slidenum">
              <a:rPr lang="en-US" smtClean="0"/>
              <a:pPr/>
              <a:t>‹#›</a:t>
            </a:fld>
            <a:endParaRPr lang="en-US"/>
          </a:p>
        </p:txBody>
      </p:sp>
    </p:spTree>
    <p:extLst>
      <p:ext uri="{BB962C8B-B14F-4D97-AF65-F5344CB8AC3E}">
        <p14:creationId xmlns:p14="http://schemas.microsoft.com/office/powerpoint/2010/main" val="267448342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5CAB47E-E469-4899-8EDC-DEBF08F09607}" type="datetimeFigureOut">
              <a:rPr lang="en-US" smtClean="0"/>
              <a:pPr/>
              <a:t>10/21/2016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8BEC79-3A03-404B-A933-82469F9CE2E0}" type="slidenum">
              <a:rPr lang="en-US" smtClean="0"/>
              <a:pPr/>
              <a:t>‹#›</a:t>
            </a:fld>
            <a:endParaRPr lang="en-US"/>
          </a:p>
        </p:txBody>
      </p:sp>
    </p:spTree>
    <p:extLst>
      <p:ext uri="{BB962C8B-B14F-4D97-AF65-F5344CB8AC3E}">
        <p14:creationId xmlns:p14="http://schemas.microsoft.com/office/powerpoint/2010/main" val="11328730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5CAB47E-E469-4899-8EDC-DEBF08F09607}" type="datetimeFigureOut">
              <a:rPr lang="en-US" smtClean="0"/>
              <a:pPr/>
              <a:t>10/21/2016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8BEC79-3A03-404B-A933-82469F9CE2E0}" type="slidenum">
              <a:rPr lang="en-US" smtClean="0"/>
              <a:pPr/>
              <a:t>‹#›</a:t>
            </a:fld>
            <a:endParaRPr lang="en-US"/>
          </a:p>
        </p:txBody>
      </p:sp>
    </p:spTree>
    <p:extLst>
      <p:ext uri="{BB962C8B-B14F-4D97-AF65-F5344CB8AC3E}">
        <p14:creationId xmlns:p14="http://schemas.microsoft.com/office/powerpoint/2010/main" val="128715075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CAB47E-E469-4899-8EDC-DEBF08F09607}" type="datetimeFigureOut">
              <a:rPr lang="en-US" smtClean="0"/>
              <a:pPr/>
              <a:t>10/21/2016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8BEC79-3A03-404B-A933-82469F9CE2E0}" type="slidenum">
              <a:rPr lang="en-US" smtClean="0"/>
              <a:pPr/>
              <a:t>‹#›</a:t>
            </a:fld>
            <a:endParaRPr lang="en-US"/>
          </a:p>
        </p:txBody>
      </p:sp>
    </p:spTree>
    <p:extLst>
      <p:ext uri="{BB962C8B-B14F-4D97-AF65-F5344CB8AC3E}">
        <p14:creationId xmlns:p14="http://schemas.microsoft.com/office/powerpoint/2010/main" val="169071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213426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CAB47E-E469-4899-8EDC-DEBF08F09607}" type="datetimeFigureOut">
              <a:rPr lang="en-US" smtClean="0"/>
              <a:pPr/>
              <a:t>10/21/2016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8BEC79-3A03-404B-A933-82469F9CE2E0}" type="slidenum">
              <a:rPr lang="en-US" smtClean="0"/>
              <a:pPr/>
              <a:t>‹#›</a:t>
            </a:fld>
            <a:endParaRPr lang="en-US"/>
          </a:p>
        </p:txBody>
      </p:sp>
    </p:spTree>
    <p:extLst>
      <p:ext uri="{BB962C8B-B14F-4D97-AF65-F5344CB8AC3E}">
        <p14:creationId xmlns:p14="http://schemas.microsoft.com/office/powerpoint/2010/main" val="161777057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CAB47E-E469-4899-8EDC-DEBF08F09607}" type="datetimeFigureOut">
              <a:rPr lang="en-US" smtClean="0"/>
              <a:pPr/>
              <a:t>10/21/2016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8BEC79-3A03-404B-A933-82469F9CE2E0}" type="slidenum">
              <a:rPr lang="en-US" smtClean="0"/>
              <a:pPr/>
              <a:t>‹#›</a:t>
            </a:fld>
            <a:endParaRPr lang="en-US"/>
          </a:p>
        </p:txBody>
      </p:sp>
    </p:spTree>
    <p:extLst>
      <p:ext uri="{BB962C8B-B14F-4D97-AF65-F5344CB8AC3E}">
        <p14:creationId xmlns:p14="http://schemas.microsoft.com/office/powerpoint/2010/main" val="76817495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CAB47E-E469-4899-8EDC-DEBF08F09607}" type="datetimeFigureOut">
              <a:rPr lang="en-US" smtClean="0"/>
              <a:pPr/>
              <a:t>10/21/2016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8BEC79-3A03-404B-A933-82469F9CE2E0}" type="slidenum">
              <a:rPr lang="en-US" smtClean="0"/>
              <a:pPr/>
              <a:t>‹#›</a:t>
            </a:fld>
            <a:endParaRPr lang="en-US"/>
          </a:p>
        </p:txBody>
      </p:sp>
    </p:spTree>
    <p:extLst>
      <p:ext uri="{BB962C8B-B14F-4D97-AF65-F5344CB8AC3E}">
        <p14:creationId xmlns:p14="http://schemas.microsoft.com/office/powerpoint/2010/main" val="238758673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CAB47E-E469-4899-8EDC-DEBF08F09607}" type="datetimeFigureOut">
              <a:rPr lang="en-US" smtClean="0"/>
              <a:pPr/>
              <a:t>10/21/2016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8BEC79-3A03-404B-A933-82469F9CE2E0}" type="slidenum">
              <a:rPr lang="en-US" smtClean="0"/>
              <a:pPr/>
              <a:t>‹#›</a:t>
            </a:fld>
            <a:endParaRPr lang="en-US"/>
          </a:p>
        </p:txBody>
      </p:sp>
    </p:spTree>
    <p:extLst>
      <p:ext uri="{BB962C8B-B14F-4D97-AF65-F5344CB8AC3E}">
        <p14:creationId xmlns:p14="http://schemas.microsoft.com/office/powerpoint/2010/main" val="352895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5.png"/><Relationship Id="rId2" Type="http://schemas.openxmlformats.org/officeDocument/2006/relationships/slideLayout" Target="../slideLayouts/slideLayout13.xml"/><Relationship Id="rId16" Type="http://schemas.openxmlformats.org/officeDocument/2006/relationships/image" Target="../media/image4.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image" Target="../media/image5.png"/><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4.jpe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40.xml"/><Relationship Id="rId7" Type="http://schemas.openxmlformats.org/officeDocument/2006/relationships/slideLayout" Target="../slideLayouts/slideLayout4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5" Type="http://schemas.openxmlformats.org/officeDocument/2006/relationships/slideLayout" Target="../slideLayouts/slideLayout42.xml"/><Relationship Id="rId10" Type="http://schemas.openxmlformats.org/officeDocument/2006/relationships/image" Target="../media/image7.png"/><Relationship Id="rId4" Type="http://schemas.openxmlformats.org/officeDocument/2006/relationships/slideLayout" Target="../slideLayouts/slideLayout41.xml"/><Relationship Id="rId9" Type="http://schemas.openxmlformats.org/officeDocument/2006/relationships/image" Target="../media/image6.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6" Type="http://schemas.openxmlformats.org/officeDocument/2006/relationships/image" Target="../media/image5.png"/><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8.jpeg"/><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image" Target="../media/image1.emf"/><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image" Target="../media/image3.emf"/><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image" Target="../media/image2.emf"/></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17" Type="http://schemas.openxmlformats.org/officeDocument/2006/relationships/image" Target="../media/image10.png"/><Relationship Id="rId2" Type="http://schemas.openxmlformats.org/officeDocument/2006/relationships/slideLayout" Target="../slideLayouts/slideLayout70.xml"/><Relationship Id="rId16" Type="http://schemas.openxmlformats.org/officeDocument/2006/relationships/image" Target="../media/image9.jpeg"/><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5" Type="http://schemas.openxmlformats.org/officeDocument/2006/relationships/theme" Target="../theme/theme7.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Layout" Target="../slideLayouts/slideLayout8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0.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theme" Target="../theme/theme8.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ound Diagonal Corner Rectangle 10"/>
          <p:cNvSpPr/>
          <p:nvPr/>
        </p:nvSpPr>
        <p:spPr bwMode="auto">
          <a:xfrm>
            <a:off x="107950" y="836613"/>
            <a:ext cx="8928100" cy="3744912"/>
          </a:xfrm>
          <a:prstGeom prst="round2DiagRect">
            <a:avLst/>
          </a:prstGeom>
          <a:solidFill>
            <a:schemeClr val="bg1">
              <a:lumMod val="95000"/>
            </a:schemeClr>
          </a:solidFill>
          <a:ln w="9525" cap="flat" cmpd="sng" algn="ctr">
            <a:noFill/>
            <a:prstDash val="solid"/>
            <a:round/>
            <a:headEnd type="none" w="med" len="med"/>
            <a:tailEnd type="none" w="med" len="med"/>
          </a:ln>
          <a:effectLst/>
          <a:extLst/>
        </p:spPr>
        <p:txBody>
          <a:bodyPr wrap="none"/>
          <a:lstStyle/>
          <a:p>
            <a:pPr algn="l" eaLnBrk="0" hangingPunct="0">
              <a:defRPr/>
            </a:pPr>
            <a:endParaRPr lang="en-US" sz="800" b="0" dirty="0">
              <a:solidFill>
                <a:schemeClr val="tx1"/>
              </a:solidFill>
              <a:latin typeface="Arial" charset="0"/>
            </a:endParaRPr>
          </a:p>
        </p:txBody>
      </p:sp>
      <p:pic>
        <p:nvPicPr>
          <p:cNvPr id="1027" name="Picture 17"/>
          <p:cNvPicPr>
            <a:picLocks noChangeAspect="1"/>
          </p:cNvPicPr>
          <p:nvPr/>
        </p:nvPicPr>
        <p:blipFill>
          <a:blip r:embed="rId13" cstate="print">
            <a:extLst>
              <a:ext uri="{28A0092B-C50C-407E-A947-70E740481C1C}">
                <a14:useLocalDpi xmlns:a14="http://schemas.microsoft.com/office/drawing/2010/main" val="0"/>
              </a:ext>
            </a:extLst>
          </a:blip>
          <a:srcRect r="-758"/>
          <a:stretch>
            <a:fillRect/>
          </a:stretch>
        </p:blipFill>
        <p:spPr bwMode="auto">
          <a:xfrm>
            <a:off x="349250" y="4675188"/>
            <a:ext cx="2005013"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p:cNvPicPr>
            <a:picLocks noChangeAspect="1"/>
          </p:cNvPicPr>
          <p:nvPr/>
        </p:nvPicPr>
        <p:blipFill rotWithShape="1">
          <a:blip r:embed="rId14" cstate="print">
            <a:extLst>
              <a:ext uri="{28A0092B-C50C-407E-A947-70E740481C1C}">
                <a14:useLocalDpi xmlns:a14="http://schemas.microsoft.com/office/drawing/2010/main" val="0"/>
              </a:ext>
            </a:extLst>
          </a:blip>
          <a:srcRect l="6558" t="14175"/>
          <a:stretch/>
        </p:blipFill>
        <p:spPr>
          <a:xfrm>
            <a:off x="107380" y="836640"/>
            <a:ext cx="5267724" cy="2796237"/>
          </a:xfrm>
          <a:prstGeom prst="round2DiagRect">
            <a:avLst>
              <a:gd name="adj1" fmla="val 24615"/>
              <a:gd name="adj2" fmla="val 0"/>
            </a:avLst>
          </a:prstGeom>
          <a:ln w="88900" cap="sq">
            <a:noFill/>
            <a:miter lim="800000"/>
          </a:ln>
          <a:effectLst/>
        </p:spPr>
      </p:pic>
      <p:pic>
        <p:nvPicPr>
          <p:cNvPr id="1029" name="Picture 16"/>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804025" y="266700"/>
            <a:ext cx="234315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Rectangle 2"/>
          <p:cNvSpPr>
            <a:spLocks noGrp="1" noChangeArrowheads="1"/>
          </p:cNvSpPr>
          <p:nvPr>
            <p:ph type="title"/>
          </p:nvPr>
        </p:nvSpPr>
        <p:spPr bwMode="auto">
          <a:xfrm>
            <a:off x="100013" y="0"/>
            <a:ext cx="8936037" cy="404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ctr" anchorCtr="0" compatLnSpc="1">
            <a:prstTxWarp prst="textNoShape">
              <a:avLst/>
            </a:prstTxWarp>
          </a:bodyPr>
          <a:lstStyle/>
          <a:p>
            <a:pPr lvl="0"/>
            <a:r>
              <a:rPr lang="en-US" smtClean="0"/>
              <a:t>Click to edit Master title style</a:t>
            </a:r>
          </a:p>
        </p:txBody>
      </p:sp>
      <p:sp>
        <p:nvSpPr>
          <p:cNvPr id="1031" name="Rectangle 3"/>
          <p:cNvSpPr>
            <a:spLocks noGrp="1" noChangeArrowheads="1"/>
          </p:cNvSpPr>
          <p:nvPr>
            <p:ph type="body" idx="1"/>
          </p:nvPr>
        </p:nvSpPr>
        <p:spPr bwMode="auto">
          <a:xfrm>
            <a:off x="0" y="762000"/>
            <a:ext cx="8931275" cy="575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hf hdr="0" dt="0"/>
  <p:txStyles>
    <p:titleStyle>
      <a:lvl1pPr algn="l" rtl="0" eaLnBrk="0" fontAlgn="base" hangingPunct="0">
        <a:spcBef>
          <a:spcPct val="0"/>
        </a:spcBef>
        <a:spcAft>
          <a:spcPct val="0"/>
        </a:spcAft>
        <a:tabLst>
          <a:tab pos="8915400" algn="r"/>
        </a:tabLst>
        <a:defRPr sz="2200">
          <a:solidFill>
            <a:schemeClr val="tx1"/>
          </a:solidFill>
          <a:latin typeface="+mj-lt"/>
          <a:ea typeface="+mj-ea"/>
          <a:cs typeface="+mj-cs"/>
        </a:defRPr>
      </a:lvl1pPr>
      <a:lvl2pPr algn="l" rtl="0" eaLnBrk="0" fontAlgn="base" hangingPunct="0">
        <a:spcBef>
          <a:spcPct val="0"/>
        </a:spcBef>
        <a:spcAft>
          <a:spcPct val="0"/>
        </a:spcAft>
        <a:tabLst>
          <a:tab pos="8915400" algn="r"/>
        </a:tabLst>
        <a:defRPr sz="2200">
          <a:solidFill>
            <a:schemeClr val="tx1"/>
          </a:solidFill>
          <a:latin typeface="Arial" charset="0"/>
        </a:defRPr>
      </a:lvl2pPr>
      <a:lvl3pPr algn="l" rtl="0" eaLnBrk="0" fontAlgn="base" hangingPunct="0">
        <a:spcBef>
          <a:spcPct val="0"/>
        </a:spcBef>
        <a:spcAft>
          <a:spcPct val="0"/>
        </a:spcAft>
        <a:tabLst>
          <a:tab pos="8915400" algn="r"/>
        </a:tabLst>
        <a:defRPr sz="2200">
          <a:solidFill>
            <a:schemeClr val="tx1"/>
          </a:solidFill>
          <a:latin typeface="Arial" charset="0"/>
        </a:defRPr>
      </a:lvl3pPr>
      <a:lvl4pPr algn="l" rtl="0" eaLnBrk="0" fontAlgn="base" hangingPunct="0">
        <a:spcBef>
          <a:spcPct val="0"/>
        </a:spcBef>
        <a:spcAft>
          <a:spcPct val="0"/>
        </a:spcAft>
        <a:tabLst>
          <a:tab pos="8915400" algn="r"/>
        </a:tabLst>
        <a:defRPr sz="2200">
          <a:solidFill>
            <a:schemeClr val="tx1"/>
          </a:solidFill>
          <a:latin typeface="Arial" charset="0"/>
        </a:defRPr>
      </a:lvl4pPr>
      <a:lvl5pPr algn="l" rtl="0" eaLnBrk="0" fontAlgn="base" hangingPunct="0">
        <a:spcBef>
          <a:spcPct val="0"/>
        </a:spcBef>
        <a:spcAft>
          <a:spcPct val="0"/>
        </a:spcAft>
        <a:tabLst>
          <a:tab pos="8915400" algn="r"/>
        </a:tabLst>
        <a:defRPr sz="2200">
          <a:solidFill>
            <a:schemeClr val="tx1"/>
          </a:solidFill>
          <a:latin typeface="Arial" charset="0"/>
        </a:defRPr>
      </a:lvl5pPr>
      <a:lvl6pPr marL="457200" algn="l" rtl="0" fontAlgn="base">
        <a:spcBef>
          <a:spcPct val="0"/>
        </a:spcBef>
        <a:spcAft>
          <a:spcPct val="0"/>
        </a:spcAft>
        <a:tabLst>
          <a:tab pos="8915400" algn="r"/>
        </a:tabLst>
        <a:defRPr sz="2200">
          <a:solidFill>
            <a:schemeClr val="tx1"/>
          </a:solidFill>
          <a:latin typeface="Arial" charset="0"/>
        </a:defRPr>
      </a:lvl6pPr>
      <a:lvl7pPr marL="914400" algn="l" rtl="0" fontAlgn="base">
        <a:spcBef>
          <a:spcPct val="0"/>
        </a:spcBef>
        <a:spcAft>
          <a:spcPct val="0"/>
        </a:spcAft>
        <a:tabLst>
          <a:tab pos="8915400" algn="r"/>
        </a:tabLst>
        <a:defRPr sz="2200">
          <a:solidFill>
            <a:schemeClr val="tx1"/>
          </a:solidFill>
          <a:latin typeface="Arial" charset="0"/>
        </a:defRPr>
      </a:lvl7pPr>
      <a:lvl8pPr marL="1371600" algn="l" rtl="0" fontAlgn="base">
        <a:spcBef>
          <a:spcPct val="0"/>
        </a:spcBef>
        <a:spcAft>
          <a:spcPct val="0"/>
        </a:spcAft>
        <a:tabLst>
          <a:tab pos="8915400" algn="r"/>
        </a:tabLst>
        <a:defRPr sz="2200">
          <a:solidFill>
            <a:schemeClr val="tx1"/>
          </a:solidFill>
          <a:latin typeface="Arial" charset="0"/>
        </a:defRPr>
      </a:lvl8pPr>
      <a:lvl9pPr marL="1828800" algn="l" rtl="0" fontAlgn="base">
        <a:spcBef>
          <a:spcPct val="0"/>
        </a:spcBef>
        <a:spcAft>
          <a:spcPct val="0"/>
        </a:spcAft>
        <a:tabLst>
          <a:tab pos="8915400" algn="r"/>
        </a:tabLst>
        <a:defRPr sz="2200">
          <a:solidFill>
            <a:schemeClr val="tx1"/>
          </a:solidFill>
          <a:latin typeface="Arial" charset="0"/>
        </a:defRPr>
      </a:lvl9pPr>
    </p:titleStyle>
    <p:bodyStyle>
      <a:lvl1pPr marL="342900" indent="-342900" algn="l" rtl="0" eaLnBrk="0" fontAlgn="base" hangingPunct="0">
        <a:spcBef>
          <a:spcPct val="50000"/>
        </a:spcBef>
        <a:spcAft>
          <a:spcPct val="0"/>
        </a:spcAft>
        <a:defRPr sz="1600">
          <a:solidFill>
            <a:schemeClr val="tx1"/>
          </a:solidFill>
          <a:latin typeface="+mn-lt"/>
          <a:ea typeface="+mn-ea"/>
          <a:cs typeface="+mn-cs"/>
        </a:defRPr>
      </a:lvl1pPr>
      <a:lvl2pPr marL="288925" indent="-174625" algn="l" rtl="0" eaLnBrk="0" fontAlgn="base" hangingPunct="0">
        <a:spcBef>
          <a:spcPct val="50000"/>
        </a:spcBef>
        <a:spcAft>
          <a:spcPct val="0"/>
        </a:spcAft>
        <a:buSzPct val="120000"/>
        <a:buChar char="•"/>
        <a:defRPr sz="1400">
          <a:solidFill>
            <a:schemeClr val="tx1"/>
          </a:solidFill>
          <a:latin typeface="+mn-lt"/>
        </a:defRPr>
      </a:lvl2pPr>
      <a:lvl3pPr marL="627063" indent="-223838" algn="l" rtl="0" eaLnBrk="0" fontAlgn="base" hangingPunct="0">
        <a:spcBef>
          <a:spcPct val="50000"/>
        </a:spcBef>
        <a:spcAft>
          <a:spcPct val="0"/>
        </a:spcAft>
        <a:buSzPct val="100000"/>
        <a:buFont typeface="Courier New" pitchFamily="49" charset="0"/>
        <a:buChar char="o"/>
        <a:defRPr sz="1200">
          <a:solidFill>
            <a:schemeClr val="tx1"/>
          </a:solidFill>
          <a:latin typeface="+mn-lt"/>
        </a:defRPr>
      </a:lvl3pPr>
      <a:lvl4pPr marL="857250" indent="-115888" algn="l" rtl="0" eaLnBrk="0" fontAlgn="base" hangingPunct="0">
        <a:spcBef>
          <a:spcPct val="50000"/>
        </a:spcBef>
        <a:spcAft>
          <a:spcPct val="0"/>
        </a:spcAft>
        <a:buChar char="–"/>
        <a:defRPr sz="1100">
          <a:solidFill>
            <a:schemeClr val="tx1"/>
          </a:solidFill>
          <a:latin typeface="+mn-lt"/>
        </a:defRPr>
      </a:lvl4pPr>
      <a:lvl5pPr marL="1428750" indent="-228600" algn="just" rtl="0" eaLnBrk="0" fontAlgn="base" hangingPunct="0">
        <a:spcBef>
          <a:spcPct val="7000"/>
        </a:spcBef>
        <a:spcAft>
          <a:spcPct val="20000"/>
        </a:spcAft>
        <a:buChar char="»"/>
        <a:defRPr sz="1300">
          <a:solidFill>
            <a:schemeClr val="tx1"/>
          </a:solidFill>
          <a:latin typeface="AGaramond" pitchFamily="18" charset="0"/>
        </a:defRPr>
      </a:lvl5pPr>
      <a:lvl6pPr marL="1885950" indent="-228600" algn="just" rtl="0" fontAlgn="base">
        <a:spcBef>
          <a:spcPct val="7000"/>
        </a:spcBef>
        <a:spcAft>
          <a:spcPct val="20000"/>
        </a:spcAft>
        <a:buChar char="»"/>
        <a:defRPr sz="1300">
          <a:solidFill>
            <a:schemeClr val="tx1"/>
          </a:solidFill>
          <a:latin typeface="AGaramond" pitchFamily="18" charset="0"/>
        </a:defRPr>
      </a:lvl6pPr>
      <a:lvl7pPr marL="2343150" indent="-228600" algn="just" rtl="0" fontAlgn="base">
        <a:spcBef>
          <a:spcPct val="7000"/>
        </a:spcBef>
        <a:spcAft>
          <a:spcPct val="20000"/>
        </a:spcAft>
        <a:buChar char="»"/>
        <a:defRPr sz="1300">
          <a:solidFill>
            <a:schemeClr val="tx1"/>
          </a:solidFill>
          <a:latin typeface="AGaramond" pitchFamily="18" charset="0"/>
        </a:defRPr>
      </a:lvl7pPr>
      <a:lvl8pPr marL="2800350" indent="-228600" algn="just" rtl="0" fontAlgn="base">
        <a:spcBef>
          <a:spcPct val="7000"/>
        </a:spcBef>
        <a:spcAft>
          <a:spcPct val="20000"/>
        </a:spcAft>
        <a:buChar char="»"/>
        <a:defRPr sz="1300">
          <a:solidFill>
            <a:schemeClr val="tx1"/>
          </a:solidFill>
          <a:latin typeface="AGaramond" pitchFamily="18" charset="0"/>
        </a:defRPr>
      </a:lvl8pPr>
      <a:lvl9pPr marL="3257550" indent="-228600" algn="just" rtl="0" fontAlgn="base">
        <a:spcBef>
          <a:spcPct val="7000"/>
        </a:spcBef>
        <a:spcAft>
          <a:spcPct val="20000"/>
        </a:spcAft>
        <a:buChar char="»"/>
        <a:defRPr sz="1300">
          <a:solidFill>
            <a:schemeClr val="tx1"/>
          </a:solidFill>
          <a:latin typeface="AGaramond"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Line 4"/>
          <p:cNvSpPr>
            <a:spLocks noChangeShapeType="1"/>
          </p:cNvSpPr>
          <p:nvPr/>
        </p:nvSpPr>
        <p:spPr bwMode="auto">
          <a:xfrm flipV="1">
            <a:off x="115888" y="533400"/>
            <a:ext cx="8942387" cy="0"/>
          </a:xfrm>
          <a:prstGeom prst="line">
            <a:avLst/>
          </a:prstGeom>
          <a:noFill/>
          <a:ln w="952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052" name="Line 11"/>
          <p:cNvSpPr>
            <a:spLocks noChangeShapeType="1"/>
          </p:cNvSpPr>
          <p:nvPr/>
        </p:nvSpPr>
        <p:spPr bwMode="auto">
          <a:xfrm flipV="1">
            <a:off x="115888" y="6446838"/>
            <a:ext cx="8851900" cy="0"/>
          </a:xfrm>
          <a:prstGeom prst="line">
            <a:avLst/>
          </a:prstGeom>
          <a:noFill/>
          <a:ln w="952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053" name="Line 40"/>
          <p:cNvSpPr>
            <a:spLocks noChangeShapeType="1"/>
          </p:cNvSpPr>
          <p:nvPr/>
        </p:nvSpPr>
        <p:spPr bwMode="auto">
          <a:xfrm>
            <a:off x="8823325" y="6573838"/>
            <a:ext cx="0" cy="190500"/>
          </a:xfrm>
          <a:prstGeom prst="line">
            <a:avLst/>
          </a:prstGeom>
          <a:noFill/>
          <a:ln w="952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pic>
        <p:nvPicPr>
          <p:cNvPr id="2054" name="Picture 45" descr="line"/>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592763" y="6381750"/>
            <a:ext cx="3465512" cy="6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54" descr="logo 2"/>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98425" y="6534150"/>
            <a:ext cx="1146175"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71" r:id="rId14"/>
  </p:sldLayoutIdLst>
  <p:timing>
    <p:tnLst>
      <p:par>
        <p:cTn id="1" dur="indefinite" restart="never" nodeType="tmRoot"/>
      </p:par>
    </p:tnLst>
  </p:timing>
  <p:hf hdr="0" dt="0"/>
  <p:txStyles>
    <p:titleStyle>
      <a:lvl1pPr algn="l" rtl="0" eaLnBrk="0" fontAlgn="base" hangingPunct="0">
        <a:spcBef>
          <a:spcPct val="0"/>
        </a:spcBef>
        <a:spcAft>
          <a:spcPct val="0"/>
        </a:spcAft>
        <a:tabLst>
          <a:tab pos="8915400" algn="r"/>
        </a:tabLst>
        <a:defRPr sz="2200">
          <a:solidFill>
            <a:schemeClr val="tx1"/>
          </a:solidFill>
          <a:latin typeface="+mj-lt"/>
          <a:ea typeface="+mj-ea"/>
          <a:cs typeface="+mj-cs"/>
        </a:defRPr>
      </a:lvl1pPr>
      <a:lvl2pPr algn="l" rtl="0" eaLnBrk="0" fontAlgn="base" hangingPunct="0">
        <a:spcBef>
          <a:spcPct val="0"/>
        </a:spcBef>
        <a:spcAft>
          <a:spcPct val="0"/>
        </a:spcAft>
        <a:tabLst>
          <a:tab pos="8915400" algn="r"/>
        </a:tabLst>
        <a:defRPr sz="2200">
          <a:solidFill>
            <a:schemeClr val="tx1"/>
          </a:solidFill>
          <a:latin typeface="Arial" charset="0"/>
        </a:defRPr>
      </a:lvl2pPr>
      <a:lvl3pPr algn="l" rtl="0" eaLnBrk="0" fontAlgn="base" hangingPunct="0">
        <a:spcBef>
          <a:spcPct val="0"/>
        </a:spcBef>
        <a:spcAft>
          <a:spcPct val="0"/>
        </a:spcAft>
        <a:tabLst>
          <a:tab pos="8915400" algn="r"/>
        </a:tabLst>
        <a:defRPr sz="2200">
          <a:solidFill>
            <a:schemeClr val="tx1"/>
          </a:solidFill>
          <a:latin typeface="Arial" charset="0"/>
        </a:defRPr>
      </a:lvl3pPr>
      <a:lvl4pPr algn="l" rtl="0" eaLnBrk="0" fontAlgn="base" hangingPunct="0">
        <a:spcBef>
          <a:spcPct val="0"/>
        </a:spcBef>
        <a:spcAft>
          <a:spcPct val="0"/>
        </a:spcAft>
        <a:tabLst>
          <a:tab pos="8915400" algn="r"/>
        </a:tabLst>
        <a:defRPr sz="2200">
          <a:solidFill>
            <a:schemeClr val="tx1"/>
          </a:solidFill>
          <a:latin typeface="Arial" charset="0"/>
        </a:defRPr>
      </a:lvl4pPr>
      <a:lvl5pPr algn="l" rtl="0" eaLnBrk="0" fontAlgn="base" hangingPunct="0">
        <a:spcBef>
          <a:spcPct val="0"/>
        </a:spcBef>
        <a:spcAft>
          <a:spcPct val="0"/>
        </a:spcAft>
        <a:tabLst>
          <a:tab pos="8915400" algn="r"/>
        </a:tabLst>
        <a:defRPr sz="2200">
          <a:solidFill>
            <a:schemeClr val="tx1"/>
          </a:solidFill>
          <a:latin typeface="Arial" charset="0"/>
        </a:defRPr>
      </a:lvl5pPr>
      <a:lvl6pPr marL="457200" algn="l" rtl="0" fontAlgn="base">
        <a:spcBef>
          <a:spcPct val="0"/>
        </a:spcBef>
        <a:spcAft>
          <a:spcPct val="0"/>
        </a:spcAft>
        <a:tabLst>
          <a:tab pos="8915400" algn="r"/>
        </a:tabLst>
        <a:defRPr sz="2200">
          <a:solidFill>
            <a:schemeClr val="tx1"/>
          </a:solidFill>
          <a:latin typeface="Arial" charset="0"/>
        </a:defRPr>
      </a:lvl6pPr>
      <a:lvl7pPr marL="914400" algn="l" rtl="0" fontAlgn="base">
        <a:spcBef>
          <a:spcPct val="0"/>
        </a:spcBef>
        <a:spcAft>
          <a:spcPct val="0"/>
        </a:spcAft>
        <a:tabLst>
          <a:tab pos="8915400" algn="r"/>
        </a:tabLst>
        <a:defRPr sz="2200">
          <a:solidFill>
            <a:schemeClr val="tx1"/>
          </a:solidFill>
          <a:latin typeface="Arial" charset="0"/>
        </a:defRPr>
      </a:lvl7pPr>
      <a:lvl8pPr marL="1371600" algn="l" rtl="0" fontAlgn="base">
        <a:spcBef>
          <a:spcPct val="0"/>
        </a:spcBef>
        <a:spcAft>
          <a:spcPct val="0"/>
        </a:spcAft>
        <a:tabLst>
          <a:tab pos="8915400" algn="r"/>
        </a:tabLst>
        <a:defRPr sz="2200">
          <a:solidFill>
            <a:schemeClr val="tx1"/>
          </a:solidFill>
          <a:latin typeface="Arial" charset="0"/>
        </a:defRPr>
      </a:lvl8pPr>
      <a:lvl9pPr marL="1828800" algn="l" rtl="0" fontAlgn="base">
        <a:spcBef>
          <a:spcPct val="0"/>
        </a:spcBef>
        <a:spcAft>
          <a:spcPct val="0"/>
        </a:spcAft>
        <a:tabLst>
          <a:tab pos="8915400" algn="r"/>
        </a:tabLst>
        <a:defRPr sz="2200">
          <a:solidFill>
            <a:schemeClr val="tx1"/>
          </a:solidFill>
          <a:latin typeface="Arial" charset="0"/>
        </a:defRPr>
      </a:lvl9pPr>
    </p:titleStyle>
    <p:bodyStyle>
      <a:lvl1pPr marL="342900" indent="-342900" algn="l" rtl="0" eaLnBrk="0" fontAlgn="base" hangingPunct="0">
        <a:spcBef>
          <a:spcPct val="50000"/>
        </a:spcBef>
        <a:spcAft>
          <a:spcPct val="0"/>
        </a:spcAft>
        <a:defRPr sz="1600">
          <a:solidFill>
            <a:schemeClr val="tx1"/>
          </a:solidFill>
          <a:latin typeface="+mn-lt"/>
          <a:ea typeface="+mn-ea"/>
          <a:cs typeface="+mn-cs"/>
        </a:defRPr>
      </a:lvl1pPr>
      <a:lvl2pPr marL="288925" indent="-174625" algn="l" rtl="0" eaLnBrk="0" fontAlgn="base" hangingPunct="0">
        <a:spcBef>
          <a:spcPct val="50000"/>
        </a:spcBef>
        <a:spcAft>
          <a:spcPct val="0"/>
        </a:spcAft>
        <a:buSzPct val="120000"/>
        <a:buChar char="•"/>
        <a:defRPr sz="1400">
          <a:solidFill>
            <a:schemeClr val="tx1"/>
          </a:solidFill>
          <a:latin typeface="+mn-lt"/>
        </a:defRPr>
      </a:lvl2pPr>
      <a:lvl3pPr marL="627063" indent="-223838" algn="l" rtl="0" eaLnBrk="0" fontAlgn="base" hangingPunct="0">
        <a:spcBef>
          <a:spcPct val="50000"/>
        </a:spcBef>
        <a:spcAft>
          <a:spcPct val="0"/>
        </a:spcAft>
        <a:buSzPct val="100000"/>
        <a:buFont typeface="Courier New" pitchFamily="49" charset="0"/>
        <a:buChar char="o"/>
        <a:defRPr sz="1200">
          <a:solidFill>
            <a:schemeClr val="tx1"/>
          </a:solidFill>
          <a:latin typeface="+mn-lt"/>
        </a:defRPr>
      </a:lvl3pPr>
      <a:lvl4pPr marL="857250" indent="-115888" algn="l" rtl="0" eaLnBrk="0" fontAlgn="base" hangingPunct="0">
        <a:spcBef>
          <a:spcPct val="50000"/>
        </a:spcBef>
        <a:spcAft>
          <a:spcPct val="0"/>
        </a:spcAft>
        <a:buChar char="–"/>
        <a:defRPr sz="1100">
          <a:solidFill>
            <a:schemeClr val="tx1"/>
          </a:solidFill>
          <a:latin typeface="+mn-lt"/>
        </a:defRPr>
      </a:lvl4pPr>
      <a:lvl5pPr marL="1428750" indent="-228600" algn="just" rtl="0" eaLnBrk="0" fontAlgn="base" hangingPunct="0">
        <a:spcBef>
          <a:spcPct val="7000"/>
        </a:spcBef>
        <a:spcAft>
          <a:spcPct val="20000"/>
        </a:spcAft>
        <a:buChar char="»"/>
        <a:defRPr sz="1300">
          <a:solidFill>
            <a:schemeClr val="tx1"/>
          </a:solidFill>
          <a:latin typeface="AGaramond" pitchFamily="18" charset="0"/>
        </a:defRPr>
      </a:lvl5pPr>
      <a:lvl6pPr marL="1885950" indent="-228600" algn="just" rtl="0" fontAlgn="base">
        <a:spcBef>
          <a:spcPct val="7000"/>
        </a:spcBef>
        <a:spcAft>
          <a:spcPct val="20000"/>
        </a:spcAft>
        <a:buChar char="»"/>
        <a:defRPr sz="1300">
          <a:solidFill>
            <a:schemeClr val="tx1"/>
          </a:solidFill>
          <a:latin typeface="AGaramond" pitchFamily="18" charset="0"/>
        </a:defRPr>
      </a:lvl6pPr>
      <a:lvl7pPr marL="2343150" indent="-228600" algn="just" rtl="0" fontAlgn="base">
        <a:spcBef>
          <a:spcPct val="7000"/>
        </a:spcBef>
        <a:spcAft>
          <a:spcPct val="20000"/>
        </a:spcAft>
        <a:buChar char="»"/>
        <a:defRPr sz="1300">
          <a:solidFill>
            <a:schemeClr val="tx1"/>
          </a:solidFill>
          <a:latin typeface="AGaramond" pitchFamily="18" charset="0"/>
        </a:defRPr>
      </a:lvl7pPr>
      <a:lvl8pPr marL="2800350" indent="-228600" algn="just" rtl="0" fontAlgn="base">
        <a:spcBef>
          <a:spcPct val="7000"/>
        </a:spcBef>
        <a:spcAft>
          <a:spcPct val="20000"/>
        </a:spcAft>
        <a:buChar char="»"/>
        <a:defRPr sz="1300">
          <a:solidFill>
            <a:schemeClr val="tx1"/>
          </a:solidFill>
          <a:latin typeface="AGaramond" pitchFamily="18" charset="0"/>
        </a:defRPr>
      </a:lvl8pPr>
      <a:lvl9pPr marL="3257550" indent="-228600" algn="just" rtl="0" fontAlgn="base">
        <a:spcBef>
          <a:spcPct val="7000"/>
        </a:spcBef>
        <a:spcAft>
          <a:spcPct val="20000"/>
        </a:spcAft>
        <a:buChar char="»"/>
        <a:defRPr sz="1300">
          <a:solidFill>
            <a:schemeClr val="tx1"/>
          </a:solidFill>
          <a:latin typeface="AGaramond"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Line 4"/>
          <p:cNvSpPr>
            <a:spLocks noChangeShapeType="1"/>
          </p:cNvSpPr>
          <p:nvPr/>
        </p:nvSpPr>
        <p:spPr bwMode="auto">
          <a:xfrm flipV="1">
            <a:off x="115888" y="533400"/>
            <a:ext cx="8942387" cy="0"/>
          </a:xfrm>
          <a:prstGeom prst="line">
            <a:avLst/>
          </a:prstGeom>
          <a:noFill/>
          <a:ln w="952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smtClean="0"/>
          </a:p>
        </p:txBody>
      </p:sp>
      <p:sp>
        <p:nvSpPr>
          <p:cNvPr id="2051" name="Line 11"/>
          <p:cNvSpPr>
            <a:spLocks noChangeShapeType="1"/>
          </p:cNvSpPr>
          <p:nvPr/>
        </p:nvSpPr>
        <p:spPr bwMode="auto">
          <a:xfrm flipV="1">
            <a:off x="115888" y="6446838"/>
            <a:ext cx="8851900" cy="0"/>
          </a:xfrm>
          <a:prstGeom prst="line">
            <a:avLst/>
          </a:prstGeom>
          <a:noFill/>
          <a:ln w="952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smtClean="0"/>
          </a:p>
        </p:txBody>
      </p:sp>
      <p:sp>
        <p:nvSpPr>
          <p:cNvPr id="2052" name="Line 40"/>
          <p:cNvSpPr>
            <a:spLocks noChangeShapeType="1"/>
          </p:cNvSpPr>
          <p:nvPr/>
        </p:nvSpPr>
        <p:spPr bwMode="auto">
          <a:xfrm>
            <a:off x="8823325" y="6573838"/>
            <a:ext cx="0" cy="190500"/>
          </a:xfrm>
          <a:prstGeom prst="line">
            <a:avLst/>
          </a:prstGeom>
          <a:noFill/>
          <a:ln w="952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smtClean="0"/>
          </a:p>
        </p:txBody>
      </p:sp>
      <p:pic>
        <p:nvPicPr>
          <p:cNvPr id="2053" name="Picture 45" descr="line"/>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592763" y="6381750"/>
            <a:ext cx="3465512" cy="6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54" descr="logo 2"/>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98425" y="6534150"/>
            <a:ext cx="1146175"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 name="Rectangle 2"/>
          <p:cNvSpPr>
            <a:spLocks noGrp="1" noChangeArrowheads="1"/>
          </p:cNvSpPr>
          <p:nvPr>
            <p:ph type="title"/>
          </p:nvPr>
        </p:nvSpPr>
        <p:spPr bwMode="auto">
          <a:xfrm>
            <a:off x="0" y="52388"/>
            <a:ext cx="8936038" cy="404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ctr" anchorCtr="0" compatLnSpc="1">
            <a:prstTxWarp prst="textNoShape">
              <a:avLst/>
            </a:prstTxWarp>
          </a:bodyPr>
          <a:lstStyle/>
          <a:p>
            <a:pPr lvl="0"/>
            <a:r>
              <a:rPr lang="en-US" smtClean="0"/>
              <a:t>Click to edit Master title style</a:t>
            </a:r>
          </a:p>
        </p:txBody>
      </p:sp>
      <p:sp>
        <p:nvSpPr>
          <p:cNvPr id="2056" name="Rectangle 3"/>
          <p:cNvSpPr>
            <a:spLocks noGrp="1" noChangeArrowheads="1"/>
          </p:cNvSpPr>
          <p:nvPr>
            <p:ph type="body" idx="1"/>
          </p:nvPr>
        </p:nvSpPr>
        <p:spPr bwMode="auto">
          <a:xfrm>
            <a:off x="212725" y="685800"/>
            <a:ext cx="8931275" cy="575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3520919258"/>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Lst>
  <p:timing>
    <p:tnLst>
      <p:par>
        <p:cTn id="1" dur="indefinite" restart="never" nodeType="tmRoot"/>
      </p:par>
    </p:tnLst>
  </p:timing>
  <p:hf hdr="0" dt="0"/>
  <p:txStyles>
    <p:titleStyle>
      <a:lvl1pPr algn="l" rtl="0" eaLnBrk="0" fontAlgn="base" hangingPunct="0">
        <a:spcBef>
          <a:spcPct val="0"/>
        </a:spcBef>
        <a:spcAft>
          <a:spcPct val="0"/>
        </a:spcAft>
        <a:tabLst>
          <a:tab pos="8915400" algn="r"/>
        </a:tabLst>
        <a:defRPr sz="2200">
          <a:solidFill>
            <a:schemeClr val="tx1"/>
          </a:solidFill>
          <a:latin typeface="+mj-lt"/>
          <a:ea typeface="+mj-ea"/>
          <a:cs typeface="+mj-cs"/>
        </a:defRPr>
      </a:lvl1pPr>
      <a:lvl2pPr algn="l" rtl="0" eaLnBrk="0" fontAlgn="base" hangingPunct="0">
        <a:spcBef>
          <a:spcPct val="0"/>
        </a:spcBef>
        <a:spcAft>
          <a:spcPct val="0"/>
        </a:spcAft>
        <a:tabLst>
          <a:tab pos="8915400" algn="r"/>
        </a:tabLst>
        <a:defRPr sz="2200">
          <a:solidFill>
            <a:schemeClr val="tx1"/>
          </a:solidFill>
          <a:latin typeface="Arial" pitchFamily="34" charset="0"/>
        </a:defRPr>
      </a:lvl2pPr>
      <a:lvl3pPr algn="l" rtl="0" eaLnBrk="0" fontAlgn="base" hangingPunct="0">
        <a:spcBef>
          <a:spcPct val="0"/>
        </a:spcBef>
        <a:spcAft>
          <a:spcPct val="0"/>
        </a:spcAft>
        <a:tabLst>
          <a:tab pos="8915400" algn="r"/>
        </a:tabLst>
        <a:defRPr sz="2200">
          <a:solidFill>
            <a:schemeClr val="tx1"/>
          </a:solidFill>
          <a:latin typeface="Arial" pitchFamily="34" charset="0"/>
        </a:defRPr>
      </a:lvl3pPr>
      <a:lvl4pPr algn="l" rtl="0" eaLnBrk="0" fontAlgn="base" hangingPunct="0">
        <a:spcBef>
          <a:spcPct val="0"/>
        </a:spcBef>
        <a:spcAft>
          <a:spcPct val="0"/>
        </a:spcAft>
        <a:tabLst>
          <a:tab pos="8915400" algn="r"/>
        </a:tabLst>
        <a:defRPr sz="2200">
          <a:solidFill>
            <a:schemeClr val="tx1"/>
          </a:solidFill>
          <a:latin typeface="Arial" pitchFamily="34" charset="0"/>
        </a:defRPr>
      </a:lvl4pPr>
      <a:lvl5pPr algn="l" rtl="0" eaLnBrk="0" fontAlgn="base" hangingPunct="0">
        <a:spcBef>
          <a:spcPct val="0"/>
        </a:spcBef>
        <a:spcAft>
          <a:spcPct val="0"/>
        </a:spcAft>
        <a:tabLst>
          <a:tab pos="8915400" algn="r"/>
        </a:tabLst>
        <a:defRPr sz="2200">
          <a:solidFill>
            <a:schemeClr val="tx1"/>
          </a:solidFill>
          <a:latin typeface="Arial" pitchFamily="34" charset="0"/>
        </a:defRPr>
      </a:lvl5pPr>
      <a:lvl6pPr marL="457200" algn="l" rtl="0" fontAlgn="base">
        <a:spcBef>
          <a:spcPct val="0"/>
        </a:spcBef>
        <a:spcAft>
          <a:spcPct val="0"/>
        </a:spcAft>
        <a:tabLst>
          <a:tab pos="8915400" algn="r"/>
        </a:tabLst>
        <a:defRPr sz="2200">
          <a:solidFill>
            <a:schemeClr val="tx1"/>
          </a:solidFill>
          <a:latin typeface="Arial" pitchFamily="34" charset="0"/>
        </a:defRPr>
      </a:lvl6pPr>
      <a:lvl7pPr marL="914400" algn="l" rtl="0" fontAlgn="base">
        <a:spcBef>
          <a:spcPct val="0"/>
        </a:spcBef>
        <a:spcAft>
          <a:spcPct val="0"/>
        </a:spcAft>
        <a:tabLst>
          <a:tab pos="8915400" algn="r"/>
        </a:tabLst>
        <a:defRPr sz="2200">
          <a:solidFill>
            <a:schemeClr val="tx1"/>
          </a:solidFill>
          <a:latin typeface="Arial" pitchFamily="34" charset="0"/>
        </a:defRPr>
      </a:lvl7pPr>
      <a:lvl8pPr marL="1371600" algn="l" rtl="0" fontAlgn="base">
        <a:spcBef>
          <a:spcPct val="0"/>
        </a:spcBef>
        <a:spcAft>
          <a:spcPct val="0"/>
        </a:spcAft>
        <a:tabLst>
          <a:tab pos="8915400" algn="r"/>
        </a:tabLst>
        <a:defRPr sz="2200">
          <a:solidFill>
            <a:schemeClr val="tx1"/>
          </a:solidFill>
          <a:latin typeface="Arial" pitchFamily="34" charset="0"/>
        </a:defRPr>
      </a:lvl8pPr>
      <a:lvl9pPr marL="1828800" algn="l" rtl="0" fontAlgn="base">
        <a:spcBef>
          <a:spcPct val="0"/>
        </a:spcBef>
        <a:spcAft>
          <a:spcPct val="0"/>
        </a:spcAft>
        <a:tabLst>
          <a:tab pos="8915400" algn="r"/>
        </a:tabLst>
        <a:defRPr sz="2200">
          <a:solidFill>
            <a:schemeClr val="tx1"/>
          </a:solidFill>
          <a:latin typeface="Arial" pitchFamily="34" charset="0"/>
        </a:defRPr>
      </a:lvl9pPr>
    </p:titleStyle>
    <p:bodyStyle>
      <a:lvl1pPr marL="342900" indent="-342900" algn="l" rtl="0" eaLnBrk="0" fontAlgn="base" hangingPunct="0">
        <a:spcBef>
          <a:spcPct val="50000"/>
        </a:spcBef>
        <a:spcAft>
          <a:spcPct val="0"/>
        </a:spcAft>
        <a:defRPr sz="1600">
          <a:solidFill>
            <a:schemeClr val="tx1"/>
          </a:solidFill>
          <a:latin typeface="+mn-lt"/>
          <a:ea typeface="+mn-ea"/>
          <a:cs typeface="+mn-cs"/>
        </a:defRPr>
      </a:lvl1pPr>
      <a:lvl2pPr marL="288925" indent="-174625" algn="l" rtl="0" eaLnBrk="0" fontAlgn="base" hangingPunct="0">
        <a:spcBef>
          <a:spcPct val="50000"/>
        </a:spcBef>
        <a:spcAft>
          <a:spcPct val="0"/>
        </a:spcAft>
        <a:buSzPct val="120000"/>
        <a:buChar char="•"/>
        <a:defRPr sz="1400">
          <a:solidFill>
            <a:schemeClr val="tx1"/>
          </a:solidFill>
          <a:latin typeface="+mn-lt"/>
        </a:defRPr>
      </a:lvl2pPr>
      <a:lvl3pPr marL="627063" indent="-223838" algn="l" rtl="0" eaLnBrk="0" fontAlgn="base" hangingPunct="0">
        <a:spcBef>
          <a:spcPct val="50000"/>
        </a:spcBef>
        <a:spcAft>
          <a:spcPct val="0"/>
        </a:spcAft>
        <a:buSzPct val="100000"/>
        <a:buFont typeface="Courier New" pitchFamily="49" charset="0"/>
        <a:buChar char="o"/>
        <a:defRPr sz="1200">
          <a:solidFill>
            <a:schemeClr val="tx1"/>
          </a:solidFill>
          <a:latin typeface="+mn-lt"/>
        </a:defRPr>
      </a:lvl3pPr>
      <a:lvl4pPr marL="857250" indent="-115888" algn="l" rtl="0" eaLnBrk="0" fontAlgn="base" hangingPunct="0">
        <a:spcBef>
          <a:spcPct val="50000"/>
        </a:spcBef>
        <a:spcAft>
          <a:spcPct val="0"/>
        </a:spcAft>
        <a:buChar char="–"/>
        <a:defRPr sz="1100">
          <a:solidFill>
            <a:schemeClr val="tx1"/>
          </a:solidFill>
          <a:latin typeface="+mn-lt"/>
        </a:defRPr>
      </a:lvl4pPr>
      <a:lvl5pPr marL="1428750" indent="-228600" algn="just" rtl="0" eaLnBrk="0" fontAlgn="base" hangingPunct="0">
        <a:spcBef>
          <a:spcPct val="7000"/>
        </a:spcBef>
        <a:spcAft>
          <a:spcPct val="20000"/>
        </a:spcAft>
        <a:buChar char="»"/>
        <a:defRPr sz="1300">
          <a:solidFill>
            <a:schemeClr val="tx1"/>
          </a:solidFill>
          <a:latin typeface="AGaramond" pitchFamily="18" charset="0"/>
        </a:defRPr>
      </a:lvl5pPr>
      <a:lvl6pPr marL="1885950" indent="-228600" algn="just" rtl="0" fontAlgn="base">
        <a:spcBef>
          <a:spcPct val="7000"/>
        </a:spcBef>
        <a:spcAft>
          <a:spcPct val="20000"/>
        </a:spcAft>
        <a:buChar char="»"/>
        <a:defRPr sz="1300">
          <a:solidFill>
            <a:schemeClr val="tx1"/>
          </a:solidFill>
          <a:latin typeface="AGaramond" pitchFamily="18" charset="0"/>
        </a:defRPr>
      </a:lvl6pPr>
      <a:lvl7pPr marL="2343150" indent="-228600" algn="just" rtl="0" fontAlgn="base">
        <a:spcBef>
          <a:spcPct val="7000"/>
        </a:spcBef>
        <a:spcAft>
          <a:spcPct val="20000"/>
        </a:spcAft>
        <a:buChar char="»"/>
        <a:defRPr sz="1300">
          <a:solidFill>
            <a:schemeClr val="tx1"/>
          </a:solidFill>
          <a:latin typeface="AGaramond" pitchFamily="18" charset="0"/>
        </a:defRPr>
      </a:lvl7pPr>
      <a:lvl8pPr marL="2800350" indent="-228600" algn="just" rtl="0" fontAlgn="base">
        <a:spcBef>
          <a:spcPct val="7000"/>
        </a:spcBef>
        <a:spcAft>
          <a:spcPct val="20000"/>
        </a:spcAft>
        <a:buChar char="»"/>
        <a:defRPr sz="1300">
          <a:solidFill>
            <a:schemeClr val="tx1"/>
          </a:solidFill>
          <a:latin typeface="AGaramond" pitchFamily="18" charset="0"/>
        </a:defRPr>
      </a:lvl8pPr>
      <a:lvl9pPr marL="3257550" indent="-228600" algn="just" rtl="0" fontAlgn="base">
        <a:spcBef>
          <a:spcPct val="7000"/>
        </a:spcBef>
        <a:spcAft>
          <a:spcPct val="20000"/>
        </a:spcAft>
        <a:buChar char="»"/>
        <a:defRPr sz="1300">
          <a:solidFill>
            <a:schemeClr val="tx1"/>
          </a:solidFill>
          <a:latin typeface="AGaramond"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Line 4"/>
          <p:cNvSpPr>
            <a:spLocks noChangeShapeType="1"/>
          </p:cNvSpPr>
          <p:nvPr/>
        </p:nvSpPr>
        <p:spPr bwMode="auto">
          <a:xfrm flipV="1">
            <a:off x="115888" y="533400"/>
            <a:ext cx="8942387" cy="0"/>
          </a:xfrm>
          <a:prstGeom prst="line">
            <a:avLst/>
          </a:prstGeom>
          <a:noFill/>
          <a:ln w="952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Arial"/>
            </a:endParaRPr>
          </a:p>
        </p:txBody>
      </p:sp>
      <p:sp>
        <p:nvSpPr>
          <p:cNvPr id="1029" name="Text Box 5"/>
          <p:cNvSpPr txBox="1">
            <a:spLocks noChangeArrowheads="1"/>
          </p:cNvSpPr>
          <p:nvPr/>
        </p:nvSpPr>
        <p:spPr bwMode="auto">
          <a:xfrm>
            <a:off x="8747125" y="6575425"/>
            <a:ext cx="320675" cy="152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eaLnBrk="0" hangingPunct="0">
              <a:spcBef>
                <a:spcPct val="0"/>
              </a:spcBef>
              <a:defRPr sz="2000">
                <a:solidFill>
                  <a:srgbClr val="000066"/>
                </a:solidFill>
                <a:latin typeface="Arial" charset="0"/>
              </a:defRPr>
            </a:lvl1pPr>
            <a:lvl2pPr marL="742950" indent="-285750" eaLnBrk="0" hangingPunct="0">
              <a:spcBef>
                <a:spcPct val="0"/>
              </a:spcBef>
              <a:defRPr sz="2000">
                <a:solidFill>
                  <a:srgbClr val="000066"/>
                </a:solidFill>
                <a:latin typeface="Arial" charset="0"/>
              </a:defRPr>
            </a:lvl2pPr>
            <a:lvl3pPr marL="1143000" indent="-228600" eaLnBrk="0" hangingPunct="0">
              <a:spcBef>
                <a:spcPct val="0"/>
              </a:spcBef>
              <a:defRPr sz="2000">
                <a:solidFill>
                  <a:srgbClr val="000066"/>
                </a:solidFill>
                <a:latin typeface="Arial" charset="0"/>
              </a:defRPr>
            </a:lvl3pPr>
            <a:lvl4pPr marL="1600200" indent="-228600" eaLnBrk="0" hangingPunct="0">
              <a:spcBef>
                <a:spcPct val="0"/>
              </a:spcBef>
              <a:defRPr sz="2000">
                <a:solidFill>
                  <a:srgbClr val="000066"/>
                </a:solidFill>
                <a:latin typeface="Arial" charset="0"/>
              </a:defRPr>
            </a:lvl4pPr>
            <a:lvl5pPr marL="2057400" indent="-228600" eaLnBrk="0" hangingPunct="0">
              <a:spcBef>
                <a:spcPct val="0"/>
              </a:spcBef>
              <a:defRPr sz="2000">
                <a:solidFill>
                  <a:srgbClr val="000066"/>
                </a:solidFill>
                <a:latin typeface="Arial" charset="0"/>
              </a:defRPr>
            </a:lvl5pPr>
            <a:lvl6pPr marL="2514600" indent="-228600" algn="ctr" eaLnBrk="0" fontAlgn="base" hangingPunct="0">
              <a:spcBef>
                <a:spcPct val="0"/>
              </a:spcBef>
              <a:spcAft>
                <a:spcPct val="0"/>
              </a:spcAft>
              <a:defRPr sz="2000">
                <a:solidFill>
                  <a:srgbClr val="000066"/>
                </a:solidFill>
                <a:latin typeface="Arial" charset="0"/>
              </a:defRPr>
            </a:lvl6pPr>
            <a:lvl7pPr marL="2971800" indent="-228600" algn="ctr" eaLnBrk="0" fontAlgn="base" hangingPunct="0">
              <a:spcBef>
                <a:spcPct val="0"/>
              </a:spcBef>
              <a:spcAft>
                <a:spcPct val="0"/>
              </a:spcAft>
              <a:defRPr sz="2000">
                <a:solidFill>
                  <a:srgbClr val="000066"/>
                </a:solidFill>
                <a:latin typeface="Arial" charset="0"/>
              </a:defRPr>
            </a:lvl7pPr>
            <a:lvl8pPr marL="3429000" indent="-228600" algn="ctr" eaLnBrk="0" fontAlgn="base" hangingPunct="0">
              <a:spcBef>
                <a:spcPct val="0"/>
              </a:spcBef>
              <a:spcAft>
                <a:spcPct val="0"/>
              </a:spcAft>
              <a:defRPr sz="2000">
                <a:solidFill>
                  <a:srgbClr val="000066"/>
                </a:solidFill>
                <a:latin typeface="Arial" charset="0"/>
              </a:defRPr>
            </a:lvl8pPr>
            <a:lvl9pPr marL="3886200" indent="-228600" algn="ctr" eaLnBrk="0" fontAlgn="base" hangingPunct="0">
              <a:spcBef>
                <a:spcPct val="0"/>
              </a:spcBef>
              <a:spcAft>
                <a:spcPct val="0"/>
              </a:spcAft>
              <a:defRPr sz="2000">
                <a:solidFill>
                  <a:srgbClr val="000066"/>
                </a:solidFill>
                <a:latin typeface="Arial" charset="0"/>
              </a:defRPr>
            </a:lvl9pPr>
          </a:lstStyle>
          <a:p>
            <a:pPr algn="r">
              <a:defRPr/>
            </a:pPr>
            <a:endParaRPr lang="en-US" sz="1000" b="0" dirty="0" smtClean="0">
              <a:solidFill>
                <a:srgbClr val="000000"/>
              </a:solidFill>
            </a:endParaRPr>
          </a:p>
        </p:txBody>
      </p:sp>
      <p:sp>
        <p:nvSpPr>
          <p:cNvPr id="2052" name="Line 11"/>
          <p:cNvSpPr>
            <a:spLocks noChangeShapeType="1"/>
          </p:cNvSpPr>
          <p:nvPr/>
        </p:nvSpPr>
        <p:spPr bwMode="auto">
          <a:xfrm flipV="1">
            <a:off x="115888" y="6446838"/>
            <a:ext cx="8851900" cy="0"/>
          </a:xfrm>
          <a:prstGeom prst="line">
            <a:avLst/>
          </a:prstGeom>
          <a:noFill/>
          <a:ln w="952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Arial"/>
            </a:endParaRPr>
          </a:p>
        </p:txBody>
      </p:sp>
      <p:sp>
        <p:nvSpPr>
          <p:cNvPr id="2053" name="Line 40"/>
          <p:cNvSpPr>
            <a:spLocks noChangeShapeType="1"/>
          </p:cNvSpPr>
          <p:nvPr/>
        </p:nvSpPr>
        <p:spPr bwMode="auto">
          <a:xfrm>
            <a:off x="8823325" y="6573838"/>
            <a:ext cx="0" cy="190500"/>
          </a:xfrm>
          <a:prstGeom prst="line">
            <a:avLst/>
          </a:prstGeom>
          <a:noFill/>
          <a:ln w="952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latin typeface="Arial"/>
            </a:endParaRPr>
          </a:p>
        </p:txBody>
      </p:sp>
      <p:pic>
        <p:nvPicPr>
          <p:cNvPr id="2054" name="Picture 45" descr="line"/>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5592763" y="6381750"/>
            <a:ext cx="3465512" cy="6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54" descr="logo 2"/>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98425" y="6534150"/>
            <a:ext cx="1146175"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2924652"/>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24" r:id="rId4"/>
    <p:sldLayoutId id="2147483726" r:id="rId5"/>
    <p:sldLayoutId id="2147483727" r:id="rId6"/>
    <p:sldLayoutId id="2147483728" r:id="rId7"/>
  </p:sldLayoutIdLst>
  <p:hf hdr="0" dt="0"/>
  <p:txStyles>
    <p:titleStyle>
      <a:lvl1pPr algn="l" rtl="0" eaLnBrk="0" fontAlgn="base" hangingPunct="0">
        <a:spcBef>
          <a:spcPct val="0"/>
        </a:spcBef>
        <a:spcAft>
          <a:spcPct val="0"/>
        </a:spcAft>
        <a:tabLst>
          <a:tab pos="8915400" algn="r"/>
        </a:tabLst>
        <a:defRPr sz="2200">
          <a:solidFill>
            <a:schemeClr val="tx1"/>
          </a:solidFill>
          <a:latin typeface="+mj-lt"/>
          <a:ea typeface="+mj-ea"/>
          <a:cs typeface="+mj-cs"/>
        </a:defRPr>
      </a:lvl1pPr>
      <a:lvl2pPr algn="l" rtl="0" eaLnBrk="0" fontAlgn="base" hangingPunct="0">
        <a:spcBef>
          <a:spcPct val="0"/>
        </a:spcBef>
        <a:spcAft>
          <a:spcPct val="0"/>
        </a:spcAft>
        <a:tabLst>
          <a:tab pos="8915400" algn="r"/>
        </a:tabLst>
        <a:defRPr sz="2200">
          <a:solidFill>
            <a:schemeClr val="tx1"/>
          </a:solidFill>
          <a:latin typeface="Arial" charset="0"/>
        </a:defRPr>
      </a:lvl2pPr>
      <a:lvl3pPr algn="l" rtl="0" eaLnBrk="0" fontAlgn="base" hangingPunct="0">
        <a:spcBef>
          <a:spcPct val="0"/>
        </a:spcBef>
        <a:spcAft>
          <a:spcPct val="0"/>
        </a:spcAft>
        <a:tabLst>
          <a:tab pos="8915400" algn="r"/>
        </a:tabLst>
        <a:defRPr sz="2200">
          <a:solidFill>
            <a:schemeClr val="tx1"/>
          </a:solidFill>
          <a:latin typeface="Arial" charset="0"/>
        </a:defRPr>
      </a:lvl3pPr>
      <a:lvl4pPr algn="l" rtl="0" eaLnBrk="0" fontAlgn="base" hangingPunct="0">
        <a:spcBef>
          <a:spcPct val="0"/>
        </a:spcBef>
        <a:spcAft>
          <a:spcPct val="0"/>
        </a:spcAft>
        <a:tabLst>
          <a:tab pos="8915400" algn="r"/>
        </a:tabLst>
        <a:defRPr sz="2200">
          <a:solidFill>
            <a:schemeClr val="tx1"/>
          </a:solidFill>
          <a:latin typeface="Arial" charset="0"/>
        </a:defRPr>
      </a:lvl4pPr>
      <a:lvl5pPr algn="l" rtl="0" eaLnBrk="0" fontAlgn="base" hangingPunct="0">
        <a:spcBef>
          <a:spcPct val="0"/>
        </a:spcBef>
        <a:spcAft>
          <a:spcPct val="0"/>
        </a:spcAft>
        <a:tabLst>
          <a:tab pos="8915400" algn="r"/>
        </a:tabLst>
        <a:defRPr sz="2200">
          <a:solidFill>
            <a:schemeClr val="tx1"/>
          </a:solidFill>
          <a:latin typeface="Arial" charset="0"/>
        </a:defRPr>
      </a:lvl5pPr>
      <a:lvl6pPr marL="457200" algn="l" rtl="0" fontAlgn="base">
        <a:spcBef>
          <a:spcPct val="0"/>
        </a:spcBef>
        <a:spcAft>
          <a:spcPct val="0"/>
        </a:spcAft>
        <a:tabLst>
          <a:tab pos="8915400" algn="r"/>
        </a:tabLst>
        <a:defRPr sz="2200">
          <a:solidFill>
            <a:schemeClr val="tx1"/>
          </a:solidFill>
          <a:latin typeface="Arial" charset="0"/>
        </a:defRPr>
      </a:lvl6pPr>
      <a:lvl7pPr marL="914400" algn="l" rtl="0" fontAlgn="base">
        <a:spcBef>
          <a:spcPct val="0"/>
        </a:spcBef>
        <a:spcAft>
          <a:spcPct val="0"/>
        </a:spcAft>
        <a:tabLst>
          <a:tab pos="8915400" algn="r"/>
        </a:tabLst>
        <a:defRPr sz="2200">
          <a:solidFill>
            <a:schemeClr val="tx1"/>
          </a:solidFill>
          <a:latin typeface="Arial" charset="0"/>
        </a:defRPr>
      </a:lvl7pPr>
      <a:lvl8pPr marL="1371600" algn="l" rtl="0" fontAlgn="base">
        <a:spcBef>
          <a:spcPct val="0"/>
        </a:spcBef>
        <a:spcAft>
          <a:spcPct val="0"/>
        </a:spcAft>
        <a:tabLst>
          <a:tab pos="8915400" algn="r"/>
        </a:tabLst>
        <a:defRPr sz="2200">
          <a:solidFill>
            <a:schemeClr val="tx1"/>
          </a:solidFill>
          <a:latin typeface="Arial" charset="0"/>
        </a:defRPr>
      </a:lvl8pPr>
      <a:lvl9pPr marL="1828800" algn="l" rtl="0" fontAlgn="base">
        <a:spcBef>
          <a:spcPct val="0"/>
        </a:spcBef>
        <a:spcAft>
          <a:spcPct val="0"/>
        </a:spcAft>
        <a:tabLst>
          <a:tab pos="8915400" algn="r"/>
        </a:tabLst>
        <a:defRPr sz="2200">
          <a:solidFill>
            <a:schemeClr val="tx1"/>
          </a:solidFill>
          <a:latin typeface="Arial" charset="0"/>
        </a:defRPr>
      </a:lvl9pPr>
    </p:titleStyle>
    <p:bodyStyle>
      <a:lvl1pPr marL="342900" indent="-342900" algn="l" rtl="0" eaLnBrk="0" fontAlgn="base" hangingPunct="0">
        <a:spcBef>
          <a:spcPct val="50000"/>
        </a:spcBef>
        <a:spcAft>
          <a:spcPct val="0"/>
        </a:spcAft>
        <a:defRPr sz="1600">
          <a:solidFill>
            <a:schemeClr val="tx1"/>
          </a:solidFill>
          <a:latin typeface="+mn-lt"/>
          <a:ea typeface="+mn-ea"/>
          <a:cs typeface="+mn-cs"/>
        </a:defRPr>
      </a:lvl1pPr>
      <a:lvl2pPr marL="288925" indent="-174625" algn="l" rtl="0" eaLnBrk="0" fontAlgn="base" hangingPunct="0">
        <a:spcBef>
          <a:spcPct val="50000"/>
        </a:spcBef>
        <a:spcAft>
          <a:spcPct val="0"/>
        </a:spcAft>
        <a:buSzPct val="120000"/>
        <a:buChar char="•"/>
        <a:defRPr sz="1400">
          <a:solidFill>
            <a:schemeClr val="tx1"/>
          </a:solidFill>
          <a:latin typeface="+mn-lt"/>
        </a:defRPr>
      </a:lvl2pPr>
      <a:lvl3pPr marL="627063" indent="-223838" algn="l" rtl="0" eaLnBrk="0" fontAlgn="base" hangingPunct="0">
        <a:spcBef>
          <a:spcPct val="50000"/>
        </a:spcBef>
        <a:spcAft>
          <a:spcPct val="0"/>
        </a:spcAft>
        <a:buSzPct val="100000"/>
        <a:buFont typeface="Courier New" pitchFamily="49" charset="0"/>
        <a:buChar char="o"/>
        <a:defRPr sz="1200">
          <a:solidFill>
            <a:schemeClr val="tx1"/>
          </a:solidFill>
          <a:latin typeface="+mn-lt"/>
        </a:defRPr>
      </a:lvl3pPr>
      <a:lvl4pPr marL="857250" indent="-115888" algn="l" rtl="0" eaLnBrk="0" fontAlgn="base" hangingPunct="0">
        <a:spcBef>
          <a:spcPct val="50000"/>
        </a:spcBef>
        <a:spcAft>
          <a:spcPct val="0"/>
        </a:spcAft>
        <a:buChar char="–"/>
        <a:defRPr sz="1100">
          <a:solidFill>
            <a:schemeClr val="tx1"/>
          </a:solidFill>
          <a:latin typeface="+mn-lt"/>
        </a:defRPr>
      </a:lvl4pPr>
      <a:lvl5pPr marL="1428750" indent="-228600" algn="just" rtl="0" eaLnBrk="0" fontAlgn="base" hangingPunct="0">
        <a:spcBef>
          <a:spcPct val="7000"/>
        </a:spcBef>
        <a:spcAft>
          <a:spcPct val="20000"/>
        </a:spcAft>
        <a:buChar char="»"/>
        <a:defRPr sz="1300">
          <a:solidFill>
            <a:schemeClr val="tx1"/>
          </a:solidFill>
          <a:latin typeface="AGaramond" pitchFamily="18" charset="0"/>
        </a:defRPr>
      </a:lvl5pPr>
      <a:lvl6pPr marL="1885950" indent="-228600" algn="just" rtl="0" fontAlgn="base">
        <a:spcBef>
          <a:spcPct val="7000"/>
        </a:spcBef>
        <a:spcAft>
          <a:spcPct val="20000"/>
        </a:spcAft>
        <a:buChar char="»"/>
        <a:defRPr sz="1300">
          <a:solidFill>
            <a:schemeClr val="tx1"/>
          </a:solidFill>
          <a:latin typeface="AGaramond" pitchFamily="18" charset="0"/>
        </a:defRPr>
      </a:lvl6pPr>
      <a:lvl7pPr marL="2343150" indent="-228600" algn="just" rtl="0" fontAlgn="base">
        <a:spcBef>
          <a:spcPct val="7000"/>
        </a:spcBef>
        <a:spcAft>
          <a:spcPct val="20000"/>
        </a:spcAft>
        <a:buChar char="»"/>
        <a:defRPr sz="1300">
          <a:solidFill>
            <a:schemeClr val="tx1"/>
          </a:solidFill>
          <a:latin typeface="AGaramond" pitchFamily="18" charset="0"/>
        </a:defRPr>
      </a:lvl7pPr>
      <a:lvl8pPr marL="2800350" indent="-228600" algn="just" rtl="0" fontAlgn="base">
        <a:spcBef>
          <a:spcPct val="7000"/>
        </a:spcBef>
        <a:spcAft>
          <a:spcPct val="20000"/>
        </a:spcAft>
        <a:buChar char="»"/>
        <a:defRPr sz="1300">
          <a:solidFill>
            <a:schemeClr val="tx1"/>
          </a:solidFill>
          <a:latin typeface="AGaramond" pitchFamily="18" charset="0"/>
        </a:defRPr>
      </a:lvl8pPr>
      <a:lvl9pPr marL="3257550" indent="-228600" algn="just" rtl="0" fontAlgn="base">
        <a:spcBef>
          <a:spcPct val="7000"/>
        </a:spcBef>
        <a:spcAft>
          <a:spcPct val="20000"/>
        </a:spcAft>
        <a:buChar char="»"/>
        <a:defRPr sz="1300">
          <a:solidFill>
            <a:schemeClr val="tx1"/>
          </a:solidFill>
          <a:latin typeface="AGaramond"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Line 4"/>
          <p:cNvSpPr>
            <a:spLocks noChangeShapeType="1"/>
          </p:cNvSpPr>
          <p:nvPr/>
        </p:nvSpPr>
        <p:spPr bwMode="auto">
          <a:xfrm flipV="1">
            <a:off x="115888" y="533400"/>
            <a:ext cx="8942387" cy="0"/>
          </a:xfrm>
          <a:prstGeom prst="line">
            <a:avLst/>
          </a:prstGeom>
          <a:noFill/>
          <a:ln w="952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029" name="Text Box 5"/>
          <p:cNvSpPr txBox="1">
            <a:spLocks noChangeArrowheads="1"/>
          </p:cNvSpPr>
          <p:nvPr/>
        </p:nvSpPr>
        <p:spPr bwMode="auto">
          <a:xfrm>
            <a:off x="8747125" y="6575425"/>
            <a:ext cx="320675" cy="152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eaLnBrk="0" hangingPunct="0">
              <a:spcBef>
                <a:spcPct val="0"/>
              </a:spcBef>
              <a:defRPr sz="2000">
                <a:solidFill>
                  <a:srgbClr val="000066"/>
                </a:solidFill>
                <a:latin typeface="Arial" charset="0"/>
              </a:defRPr>
            </a:lvl1pPr>
            <a:lvl2pPr marL="742950" indent="-285750" eaLnBrk="0" hangingPunct="0">
              <a:spcBef>
                <a:spcPct val="0"/>
              </a:spcBef>
              <a:defRPr sz="2000">
                <a:solidFill>
                  <a:srgbClr val="000066"/>
                </a:solidFill>
                <a:latin typeface="Arial" charset="0"/>
              </a:defRPr>
            </a:lvl2pPr>
            <a:lvl3pPr marL="1143000" indent="-228600" eaLnBrk="0" hangingPunct="0">
              <a:spcBef>
                <a:spcPct val="0"/>
              </a:spcBef>
              <a:defRPr sz="2000">
                <a:solidFill>
                  <a:srgbClr val="000066"/>
                </a:solidFill>
                <a:latin typeface="Arial" charset="0"/>
              </a:defRPr>
            </a:lvl3pPr>
            <a:lvl4pPr marL="1600200" indent="-228600" eaLnBrk="0" hangingPunct="0">
              <a:spcBef>
                <a:spcPct val="0"/>
              </a:spcBef>
              <a:defRPr sz="2000">
                <a:solidFill>
                  <a:srgbClr val="000066"/>
                </a:solidFill>
                <a:latin typeface="Arial" charset="0"/>
              </a:defRPr>
            </a:lvl4pPr>
            <a:lvl5pPr marL="2057400" indent="-228600" eaLnBrk="0" hangingPunct="0">
              <a:spcBef>
                <a:spcPct val="0"/>
              </a:spcBef>
              <a:defRPr sz="2000">
                <a:solidFill>
                  <a:srgbClr val="000066"/>
                </a:solidFill>
                <a:latin typeface="Arial" charset="0"/>
              </a:defRPr>
            </a:lvl5pPr>
            <a:lvl6pPr marL="2514600" indent="-228600" algn="ctr" eaLnBrk="0" fontAlgn="base" hangingPunct="0">
              <a:spcBef>
                <a:spcPct val="0"/>
              </a:spcBef>
              <a:spcAft>
                <a:spcPct val="0"/>
              </a:spcAft>
              <a:defRPr sz="2000">
                <a:solidFill>
                  <a:srgbClr val="000066"/>
                </a:solidFill>
                <a:latin typeface="Arial" charset="0"/>
              </a:defRPr>
            </a:lvl6pPr>
            <a:lvl7pPr marL="2971800" indent="-228600" algn="ctr" eaLnBrk="0" fontAlgn="base" hangingPunct="0">
              <a:spcBef>
                <a:spcPct val="0"/>
              </a:spcBef>
              <a:spcAft>
                <a:spcPct val="0"/>
              </a:spcAft>
              <a:defRPr sz="2000">
                <a:solidFill>
                  <a:srgbClr val="000066"/>
                </a:solidFill>
                <a:latin typeface="Arial" charset="0"/>
              </a:defRPr>
            </a:lvl7pPr>
            <a:lvl8pPr marL="3429000" indent="-228600" algn="ctr" eaLnBrk="0" fontAlgn="base" hangingPunct="0">
              <a:spcBef>
                <a:spcPct val="0"/>
              </a:spcBef>
              <a:spcAft>
                <a:spcPct val="0"/>
              </a:spcAft>
              <a:defRPr sz="2000">
                <a:solidFill>
                  <a:srgbClr val="000066"/>
                </a:solidFill>
                <a:latin typeface="Arial" charset="0"/>
              </a:defRPr>
            </a:lvl8pPr>
            <a:lvl9pPr marL="3886200" indent="-228600" algn="ctr" eaLnBrk="0" fontAlgn="base" hangingPunct="0">
              <a:spcBef>
                <a:spcPct val="0"/>
              </a:spcBef>
              <a:spcAft>
                <a:spcPct val="0"/>
              </a:spcAft>
              <a:defRPr sz="2000">
                <a:solidFill>
                  <a:srgbClr val="000066"/>
                </a:solidFill>
                <a:latin typeface="Arial" charset="0"/>
              </a:defRPr>
            </a:lvl9pPr>
          </a:lstStyle>
          <a:p>
            <a:pPr algn="r">
              <a:defRPr/>
            </a:pPr>
            <a:endParaRPr lang="en-US" sz="1000" b="0" dirty="0" smtClean="0">
              <a:solidFill>
                <a:srgbClr val="000000"/>
              </a:solidFill>
            </a:endParaRPr>
          </a:p>
        </p:txBody>
      </p:sp>
      <p:sp>
        <p:nvSpPr>
          <p:cNvPr id="2052" name="Line 11"/>
          <p:cNvSpPr>
            <a:spLocks noChangeShapeType="1"/>
          </p:cNvSpPr>
          <p:nvPr/>
        </p:nvSpPr>
        <p:spPr bwMode="auto">
          <a:xfrm flipV="1">
            <a:off x="115888" y="6446838"/>
            <a:ext cx="8851900" cy="0"/>
          </a:xfrm>
          <a:prstGeom prst="line">
            <a:avLst/>
          </a:prstGeom>
          <a:noFill/>
          <a:ln w="952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053" name="Line 40"/>
          <p:cNvSpPr>
            <a:spLocks noChangeShapeType="1"/>
          </p:cNvSpPr>
          <p:nvPr/>
        </p:nvSpPr>
        <p:spPr bwMode="auto">
          <a:xfrm>
            <a:off x="8823325" y="6573838"/>
            <a:ext cx="0" cy="190500"/>
          </a:xfrm>
          <a:prstGeom prst="line">
            <a:avLst/>
          </a:prstGeom>
          <a:noFill/>
          <a:ln w="952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pic>
        <p:nvPicPr>
          <p:cNvPr id="2054" name="Picture 45" descr="line"/>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592763" y="6381750"/>
            <a:ext cx="3465512" cy="6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54" descr="logo 2"/>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98425" y="6534150"/>
            <a:ext cx="1146175"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9981909"/>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Lst>
  <p:hf hdr="0" dt="0"/>
  <p:txStyles>
    <p:titleStyle>
      <a:lvl1pPr algn="l" rtl="0" eaLnBrk="0" fontAlgn="base" hangingPunct="0">
        <a:spcBef>
          <a:spcPct val="0"/>
        </a:spcBef>
        <a:spcAft>
          <a:spcPct val="0"/>
        </a:spcAft>
        <a:tabLst>
          <a:tab pos="8915400" algn="r"/>
        </a:tabLst>
        <a:defRPr sz="2200">
          <a:solidFill>
            <a:schemeClr val="tx1"/>
          </a:solidFill>
          <a:latin typeface="+mj-lt"/>
          <a:ea typeface="+mj-ea"/>
          <a:cs typeface="+mj-cs"/>
        </a:defRPr>
      </a:lvl1pPr>
      <a:lvl2pPr algn="l" rtl="0" eaLnBrk="0" fontAlgn="base" hangingPunct="0">
        <a:spcBef>
          <a:spcPct val="0"/>
        </a:spcBef>
        <a:spcAft>
          <a:spcPct val="0"/>
        </a:spcAft>
        <a:tabLst>
          <a:tab pos="8915400" algn="r"/>
        </a:tabLst>
        <a:defRPr sz="2200">
          <a:solidFill>
            <a:schemeClr val="tx1"/>
          </a:solidFill>
          <a:latin typeface="Arial" charset="0"/>
        </a:defRPr>
      </a:lvl2pPr>
      <a:lvl3pPr algn="l" rtl="0" eaLnBrk="0" fontAlgn="base" hangingPunct="0">
        <a:spcBef>
          <a:spcPct val="0"/>
        </a:spcBef>
        <a:spcAft>
          <a:spcPct val="0"/>
        </a:spcAft>
        <a:tabLst>
          <a:tab pos="8915400" algn="r"/>
        </a:tabLst>
        <a:defRPr sz="2200">
          <a:solidFill>
            <a:schemeClr val="tx1"/>
          </a:solidFill>
          <a:latin typeface="Arial" charset="0"/>
        </a:defRPr>
      </a:lvl3pPr>
      <a:lvl4pPr algn="l" rtl="0" eaLnBrk="0" fontAlgn="base" hangingPunct="0">
        <a:spcBef>
          <a:spcPct val="0"/>
        </a:spcBef>
        <a:spcAft>
          <a:spcPct val="0"/>
        </a:spcAft>
        <a:tabLst>
          <a:tab pos="8915400" algn="r"/>
        </a:tabLst>
        <a:defRPr sz="2200">
          <a:solidFill>
            <a:schemeClr val="tx1"/>
          </a:solidFill>
          <a:latin typeface="Arial" charset="0"/>
        </a:defRPr>
      </a:lvl4pPr>
      <a:lvl5pPr algn="l" rtl="0" eaLnBrk="0" fontAlgn="base" hangingPunct="0">
        <a:spcBef>
          <a:spcPct val="0"/>
        </a:spcBef>
        <a:spcAft>
          <a:spcPct val="0"/>
        </a:spcAft>
        <a:tabLst>
          <a:tab pos="8915400" algn="r"/>
        </a:tabLst>
        <a:defRPr sz="2200">
          <a:solidFill>
            <a:schemeClr val="tx1"/>
          </a:solidFill>
          <a:latin typeface="Arial" charset="0"/>
        </a:defRPr>
      </a:lvl5pPr>
      <a:lvl6pPr marL="457200" algn="l" rtl="0" fontAlgn="base">
        <a:spcBef>
          <a:spcPct val="0"/>
        </a:spcBef>
        <a:spcAft>
          <a:spcPct val="0"/>
        </a:spcAft>
        <a:tabLst>
          <a:tab pos="8915400" algn="r"/>
        </a:tabLst>
        <a:defRPr sz="2200">
          <a:solidFill>
            <a:schemeClr val="tx1"/>
          </a:solidFill>
          <a:latin typeface="Arial" charset="0"/>
        </a:defRPr>
      </a:lvl6pPr>
      <a:lvl7pPr marL="914400" algn="l" rtl="0" fontAlgn="base">
        <a:spcBef>
          <a:spcPct val="0"/>
        </a:spcBef>
        <a:spcAft>
          <a:spcPct val="0"/>
        </a:spcAft>
        <a:tabLst>
          <a:tab pos="8915400" algn="r"/>
        </a:tabLst>
        <a:defRPr sz="2200">
          <a:solidFill>
            <a:schemeClr val="tx1"/>
          </a:solidFill>
          <a:latin typeface="Arial" charset="0"/>
        </a:defRPr>
      </a:lvl7pPr>
      <a:lvl8pPr marL="1371600" algn="l" rtl="0" fontAlgn="base">
        <a:spcBef>
          <a:spcPct val="0"/>
        </a:spcBef>
        <a:spcAft>
          <a:spcPct val="0"/>
        </a:spcAft>
        <a:tabLst>
          <a:tab pos="8915400" algn="r"/>
        </a:tabLst>
        <a:defRPr sz="2200">
          <a:solidFill>
            <a:schemeClr val="tx1"/>
          </a:solidFill>
          <a:latin typeface="Arial" charset="0"/>
        </a:defRPr>
      </a:lvl8pPr>
      <a:lvl9pPr marL="1828800" algn="l" rtl="0" fontAlgn="base">
        <a:spcBef>
          <a:spcPct val="0"/>
        </a:spcBef>
        <a:spcAft>
          <a:spcPct val="0"/>
        </a:spcAft>
        <a:tabLst>
          <a:tab pos="8915400" algn="r"/>
        </a:tabLst>
        <a:defRPr sz="2200">
          <a:solidFill>
            <a:schemeClr val="tx1"/>
          </a:solidFill>
          <a:latin typeface="Arial" charset="0"/>
        </a:defRPr>
      </a:lvl9pPr>
    </p:titleStyle>
    <p:bodyStyle>
      <a:lvl1pPr marL="342900" indent="-342900" algn="l" rtl="0" eaLnBrk="0" fontAlgn="base" hangingPunct="0">
        <a:spcBef>
          <a:spcPct val="50000"/>
        </a:spcBef>
        <a:spcAft>
          <a:spcPct val="0"/>
        </a:spcAft>
        <a:defRPr sz="1600">
          <a:solidFill>
            <a:schemeClr val="tx1"/>
          </a:solidFill>
          <a:latin typeface="+mn-lt"/>
          <a:ea typeface="+mn-ea"/>
          <a:cs typeface="+mn-cs"/>
        </a:defRPr>
      </a:lvl1pPr>
      <a:lvl2pPr marL="288925" indent="-174625" algn="l" rtl="0" eaLnBrk="0" fontAlgn="base" hangingPunct="0">
        <a:spcBef>
          <a:spcPct val="50000"/>
        </a:spcBef>
        <a:spcAft>
          <a:spcPct val="0"/>
        </a:spcAft>
        <a:buSzPct val="120000"/>
        <a:buChar char="•"/>
        <a:defRPr sz="1400">
          <a:solidFill>
            <a:schemeClr val="tx1"/>
          </a:solidFill>
          <a:latin typeface="+mn-lt"/>
        </a:defRPr>
      </a:lvl2pPr>
      <a:lvl3pPr marL="627063" indent="-223838" algn="l" rtl="0" eaLnBrk="0" fontAlgn="base" hangingPunct="0">
        <a:spcBef>
          <a:spcPct val="50000"/>
        </a:spcBef>
        <a:spcAft>
          <a:spcPct val="0"/>
        </a:spcAft>
        <a:buSzPct val="100000"/>
        <a:buFont typeface="Courier New" pitchFamily="49" charset="0"/>
        <a:buChar char="o"/>
        <a:defRPr sz="1200">
          <a:solidFill>
            <a:schemeClr val="tx1"/>
          </a:solidFill>
          <a:latin typeface="+mn-lt"/>
        </a:defRPr>
      </a:lvl3pPr>
      <a:lvl4pPr marL="857250" indent="-115888" algn="l" rtl="0" eaLnBrk="0" fontAlgn="base" hangingPunct="0">
        <a:spcBef>
          <a:spcPct val="50000"/>
        </a:spcBef>
        <a:spcAft>
          <a:spcPct val="0"/>
        </a:spcAft>
        <a:buChar char="–"/>
        <a:defRPr sz="1100">
          <a:solidFill>
            <a:schemeClr val="tx1"/>
          </a:solidFill>
          <a:latin typeface="+mn-lt"/>
        </a:defRPr>
      </a:lvl4pPr>
      <a:lvl5pPr marL="1428750" indent="-228600" algn="just" rtl="0" eaLnBrk="0" fontAlgn="base" hangingPunct="0">
        <a:spcBef>
          <a:spcPct val="7000"/>
        </a:spcBef>
        <a:spcAft>
          <a:spcPct val="20000"/>
        </a:spcAft>
        <a:buChar char="»"/>
        <a:defRPr sz="1300">
          <a:solidFill>
            <a:schemeClr val="tx1"/>
          </a:solidFill>
          <a:latin typeface="AGaramond" pitchFamily="18" charset="0"/>
        </a:defRPr>
      </a:lvl5pPr>
      <a:lvl6pPr marL="1885950" indent="-228600" algn="just" rtl="0" fontAlgn="base">
        <a:spcBef>
          <a:spcPct val="7000"/>
        </a:spcBef>
        <a:spcAft>
          <a:spcPct val="20000"/>
        </a:spcAft>
        <a:buChar char="»"/>
        <a:defRPr sz="1300">
          <a:solidFill>
            <a:schemeClr val="tx1"/>
          </a:solidFill>
          <a:latin typeface="AGaramond" pitchFamily="18" charset="0"/>
        </a:defRPr>
      </a:lvl6pPr>
      <a:lvl7pPr marL="2343150" indent="-228600" algn="just" rtl="0" fontAlgn="base">
        <a:spcBef>
          <a:spcPct val="7000"/>
        </a:spcBef>
        <a:spcAft>
          <a:spcPct val="20000"/>
        </a:spcAft>
        <a:buChar char="»"/>
        <a:defRPr sz="1300">
          <a:solidFill>
            <a:schemeClr val="tx1"/>
          </a:solidFill>
          <a:latin typeface="AGaramond" pitchFamily="18" charset="0"/>
        </a:defRPr>
      </a:lvl7pPr>
      <a:lvl8pPr marL="2800350" indent="-228600" algn="just" rtl="0" fontAlgn="base">
        <a:spcBef>
          <a:spcPct val="7000"/>
        </a:spcBef>
        <a:spcAft>
          <a:spcPct val="20000"/>
        </a:spcAft>
        <a:buChar char="»"/>
        <a:defRPr sz="1300">
          <a:solidFill>
            <a:schemeClr val="tx1"/>
          </a:solidFill>
          <a:latin typeface="AGaramond" pitchFamily="18" charset="0"/>
        </a:defRPr>
      </a:lvl8pPr>
      <a:lvl9pPr marL="3257550" indent="-228600" algn="just" rtl="0" fontAlgn="base">
        <a:spcBef>
          <a:spcPct val="7000"/>
        </a:spcBef>
        <a:spcAft>
          <a:spcPct val="20000"/>
        </a:spcAft>
        <a:buChar char="»"/>
        <a:defRPr sz="1300">
          <a:solidFill>
            <a:schemeClr val="tx1"/>
          </a:solidFill>
          <a:latin typeface="AGaramond"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ound Diagonal Corner Rectangle 10"/>
          <p:cNvSpPr/>
          <p:nvPr/>
        </p:nvSpPr>
        <p:spPr bwMode="auto">
          <a:xfrm>
            <a:off x="107950" y="836613"/>
            <a:ext cx="8928100" cy="3744912"/>
          </a:xfrm>
          <a:prstGeom prst="round2DiagRect">
            <a:avLst/>
          </a:prstGeom>
          <a:solidFill>
            <a:schemeClr val="bg1">
              <a:lumMod val="95000"/>
            </a:schemeClr>
          </a:solidFill>
          <a:ln w="9525" cap="flat" cmpd="sng" algn="ctr">
            <a:noFill/>
            <a:prstDash val="solid"/>
            <a:round/>
            <a:headEnd type="none" w="med" len="med"/>
            <a:tailEnd type="none" w="med" len="med"/>
          </a:ln>
          <a:effectLst/>
          <a:extLst/>
        </p:spPr>
        <p:txBody>
          <a:bodyPr wrap="none"/>
          <a:lstStyle/>
          <a:p>
            <a:pPr algn="l" eaLnBrk="0" hangingPunct="0">
              <a:defRPr/>
            </a:pPr>
            <a:endParaRPr lang="en-US" sz="800" b="0" dirty="0">
              <a:solidFill>
                <a:srgbClr val="000000"/>
              </a:solidFill>
              <a:latin typeface="Arial" charset="0"/>
            </a:endParaRPr>
          </a:p>
        </p:txBody>
      </p:sp>
      <p:pic>
        <p:nvPicPr>
          <p:cNvPr id="1027" name="Picture 17"/>
          <p:cNvPicPr>
            <a:picLocks noChangeAspect="1"/>
          </p:cNvPicPr>
          <p:nvPr/>
        </p:nvPicPr>
        <p:blipFill>
          <a:blip r:embed="rId13" cstate="print">
            <a:extLst>
              <a:ext uri="{28A0092B-C50C-407E-A947-70E740481C1C}">
                <a14:useLocalDpi xmlns:a14="http://schemas.microsoft.com/office/drawing/2010/main" val="0"/>
              </a:ext>
            </a:extLst>
          </a:blip>
          <a:srcRect r="-758"/>
          <a:stretch>
            <a:fillRect/>
          </a:stretch>
        </p:blipFill>
        <p:spPr bwMode="auto">
          <a:xfrm>
            <a:off x="349250" y="4675188"/>
            <a:ext cx="200501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p:cNvPicPr>
            <a:picLocks noChangeAspect="1"/>
          </p:cNvPicPr>
          <p:nvPr/>
        </p:nvPicPr>
        <p:blipFill rotWithShape="1">
          <a:blip r:embed="rId14" cstate="print">
            <a:extLst>
              <a:ext uri="{28A0092B-C50C-407E-A947-70E740481C1C}">
                <a14:useLocalDpi xmlns:a14="http://schemas.microsoft.com/office/drawing/2010/main" val="0"/>
              </a:ext>
            </a:extLst>
          </a:blip>
          <a:srcRect l="6558" t="14175"/>
          <a:stretch/>
        </p:blipFill>
        <p:spPr>
          <a:xfrm>
            <a:off x="107380" y="836640"/>
            <a:ext cx="5267724" cy="2796237"/>
          </a:xfrm>
          <a:prstGeom prst="round2DiagRect">
            <a:avLst>
              <a:gd name="adj1" fmla="val 24615"/>
              <a:gd name="adj2" fmla="val 0"/>
            </a:avLst>
          </a:prstGeom>
          <a:ln w="88900" cap="sq">
            <a:noFill/>
            <a:miter lim="800000"/>
          </a:ln>
          <a:effectLst/>
        </p:spPr>
      </p:pic>
      <p:pic>
        <p:nvPicPr>
          <p:cNvPr id="1029" name="Picture 16"/>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804025" y="266700"/>
            <a:ext cx="234315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Rectangle 2"/>
          <p:cNvSpPr>
            <a:spLocks noGrp="1" noChangeArrowheads="1"/>
          </p:cNvSpPr>
          <p:nvPr>
            <p:ph type="title"/>
          </p:nvPr>
        </p:nvSpPr>
        <p:spPr bwMode="auto">
          <a:xfrm>
            <a:off x="100013" y="0"/>
            <a:ext cx="8936037" cy="404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ctr" anchorCtr="0" compatLnSpc="1">
            <a:prstTxWarp prst="textNoShape">
              <a:avLst/>
            </a:prstTxWarp>
          </a:bodyPr>
          <a:lstStyle/>
          <a:p>
            <a:pPr lvl="0"/>
            <a:r>
              <a:rPr lang="en-US" altLang="en-US" smtClean="0"/>
              <a:t>Click to edit Master title style</a:t>
            </a:r>
          </a:p>
        </p:txBody>
      </p:sp>
      <p:sp>
        <p:nvSpPr>
          <p:cNvPr id="1031" name="Rectangle 3"/>
          <p:cNvSpPr>
            <a:spLocks noGrp="1" noChangeArrowheads="1"/>
          </p:cNvSpPr>
          <p:nvPr>
            <p:ph type="body" idx="1"/>
          </p:nvPr>
        </p:nvSpPr>
        <p:spPr bwMode="auto">
          <a:xfrm>
            <a:off x="0" y="762000"/>
            <a:ext cx="8931275" cy="5759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p:txBody>
      </p:sp>
    </p:spTree>
    <p:extLst>
      <p:ext uri="{BB962C8B-B14F-4D97-AF65-F5344CB8AC3E}">
        <p14:creationId xmlns:p14="http://schemas.microsoft.com/office/powerpoint/2010/main" val="32363101"/>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txStyles>
    <p:titleStyle>
      <a:lvl1pPr algn="l" rtl="0" eaLnBrk="0" fontAlgn="base" hangingPunct="0">
        <a:spcBef>
          <a:spcPct val="0"/>
        </a:spcBef>
        <a:spcAft>
          <a:spcPct val="0"/>
        </a:spcAft>
        <a:tabLst>
          <a:tab pos="8915400" algn="r"/>
        </a:tabLst>
        <a:defRPr sz="2200">
          <a:solidFill>
            <a:schemeClr val="tx1"/>
          </a:solidFill>
          <a:latin typeface="+mj-lt"/>
          <a:ea typeface="+mj-ea"/>
          <a:cs typeface="+mj-cs"/>
        </a:defRPr>
      </a:lvl1pPr>
      <a:lvl2pPr algn="l" rtl="0" eaLnBrk="0" fontAlgn="base" hangingPunct="0">
        <a:spcBef>
          <a:spcPct val="0"/>
        </a:spcBef>
        <a:spcAft>
          <a:spcPct val="0"/>
        </a:spcAft>
        <a:tabLst>
          <a:tab pos="8915400" algn="r"/>
        </a:tabLst>
        <a:defRPr sz="2200">
          <a:solidFill>
            <a:schemeClr val="tx1"/>
          </a:solidFill>
          <a:latin typeface="Arial" pitchFamily="34" charset="0"/>
        </a:defRPr>
      </a:lvl2pPr>
      <a:lvl3pPr algn="l" rtl="0" eaLnBrk="0" fontAlgn="base" hangingPunct="0">
        <a:spcBef>
          <a:spcPct val="0"/>
        </a:spcBef>
        <a:spcAft>
          <a:spcPct val="0"/>
        </a:spcAft>
        <a:tabLst>
          <a:tab pos="8915400" algn="r"/>
        </a:tabLst>
        <a:defRPr sz="2200">
          <a:solidFill>
            <a:schemeClr val="tx1"/>
          </a:solidFill>
          <a:latin typeface="Arial" pitchFamily="34" charset="0"/>
        </a:defRPr>
      </a:lvl3pPr>
      <a:lvl4pPr algn="l" rtl="0" eaLnBrk="0" fontAlgn="base" hangingPunct="0">
        <a:spcBef>
          <a:spcPct val="0"/>
        </a:spcBef>
        <a:spcAft>
          <a:spcPct val="0"/>
        </a:spcAft>
        <a:tabLst>
          <a:tab pos="8915400" algn="r"/>
        </a:tabLst>
        <a:defRPr sz="2200">
          <a:solidFill>
            <a:schemeClr val="tx1"/>
          </a:solidFill>
          <a:latin typeface="Arial" pitchFamily="34" charset="0"/>
        </a:defRPr>
      </a:lvl4pPr>
      <a:lvl5pPr algn="l" rtl="0" eaLnBrk="0" fontAlgn="base" hangingPunct="0">
        <a:spcBef>
          <a:spcPct val="0"/>
        </a:spcBef>
        <a:spcAft>
          <a:spcPct val="0"/>
        </a:spcAft>
        <a:tabLst>
          <a:tab pos="8915400" algn="r"/>
        </a:tabLst>
        <a:defRPr sz="2200">
          <a:solidFill>
            <a:schemeClr val="tx1"/>
          </a:solidFill>
          <a:latin typeface="Arial" pitchFamily="34" charset="0"/>
        </a:defRPr>
      </a:lvl5pPr>
      <a:lvl6pPr marL="457200" algn="l" rtl="0" fontAlgn="base">
        <a:spcBef>
          <a:spcPct val="0"/>
        </a:spcBef>
        <a:spcAft>
          <a:spcPct val="0"/>
        </a:spcAft>
        <a:tabLst>
          <a:tab pos="8915400" algn="r"/>
        </a:tabLst>
        <a:defRPr sz="2200">
          <a:solidFill>
            <a:schemeClr val="tx1"/>
          </a:solidFill>
          <a:latin typeface="Arial" pitchFamily="34" charset="0"/>
        </a:defRPr>
      </a:lvl6pPr>
      <a:lvl7pPr marL="914400" algn="l" rtl="0" fontAlgn="base">
        <a:spcBef>
          <a:spcPct val="0"/>
        </a:spcBef>
        <a:spcAft>
          <a:spcPct val="0"/>
        </a:spcAft>
        <a:tabLst>
          <a:tab pos="8915400" algn="r"/>
        </a:tabLst>
        <a:defRPr sz="2200">
          <a:solidFill>
            <a:schemeClr val="tx1"/>
          </a:solidFill>
          <a:latin typeface="Arial" pitchFamily="34" charset="0"/>
        </a:defRPr>
      </a:lvl7pPr>
      <a:lvl8pPr marL="1371600" algn="l" rtl="0" fontAlgn="base">
        <a:spcBef>
          <a:spcPct val="0"/>
        </a:spcBef>
        <a:spcAft>
          <a:spcPct val="0"/>
        </a:spcAft>
        <a:tabLst>
          <a:tab pos="8915400" algn="r"/>
        </a:tabLst>
        <a:defRPr sz="2200">
          <a:solidFill>
            <a:schemeClr val="tx1"/>
          </a:solidFill>
          <a:latin typeface="Arial" pitchFamily="34" charset="0"/>
        </a:defRPr>
      </a:lvl8pPr>
      <a:lvl9pPr marL="1828800" algn="l" rtl="0" fontAlgn="base">
        <a:spcBef>
          <a:spcPct val="0"/>
        </a:spcBef>
        <a:spcAft>
          <a:spcPct val="0"/>
        </a:spcAft>
        <a:tabLst>
          <a:tab pos="8915400" algn="r"/>
        </a:tabLst>
        <a:defRPr sz="2200">
          <a:solidFill>
            <a:schemeClr val="tx1"/>
          </a:solidFill>
          <a:latin typeface="Arial" pitchFamily="34" charset="0"/>
        </a:defRPr>
      </a:lvl9pPr>
    </p:titleStyle>
    <p:bodyStyle>
      <a:lvl1pPr marL="342900" indent="-342900" algn="l" rtl="0" eaLnBrk="0" fontAlgn="base" hangingPunct="0">
        <a:spcBef>
          <a:spcPct val="50000"/>
        </a:spcBef>
        <a:spcAft>
          <a:spcPct val="0"/>
        </a:spcAft>
        <a:defRPr sz="1600">
          <a:solidFill>
            <a:schemeClr val="tx1"/>
          </a:solidFill>
          <a:latin typeface="+mn-lt"/>
          <a:ea typeface="+mn-ea"/>
          <a:cs typeface="+mn-cs"/>
        </a:defRPr>
      </a:lvl1pPr>
      <a:lvl2pPr marL="288925" indent="-174625" algn="l" rtl="0" eaLnBrk="0" fontAlgn="base" hangingPunct="0">
        <a:spcBef>
          <a:spcPct val="50000"/>
        </a:spcBef>
        <a:spcAft>
          <a:spcPct val="0"/>
        </a:spcAft>
        <a:buSzPct val="120000"/>
        <a:buChar char="•"/>
        <a:defRPr sz="1400">
          <a:solidFill>
            <a:schemeClr val="tx1"/>
          </a:solidFill>
          <a:latin typeface="+mn-lt"/>
        </a:defRPr>
      </a:lvl2pPr>
      <a:lvl3pPr marL="627063" indent="-223838" algn="l" rtl="0" eaLnBrk="0" fontAlgn="base" hangingPunct="0">
        <a:spcBef>
          <a:spcPct val="50000"/>
        </a:spcBef>
        <a:spcAft>
          <a:spcPct val="0"/>
        </a:spcAft>
        <a:buSzPct val="100000"/>
        <a:buFont typeface="Courier New" pitchFamily="49" charset="0"/>
        <a:buChar char="o"/>
        <a:defRPr sz="1200">
          <a:solidFill>
            <a:schemeClr val="tx1"/>
          </a:solidFill>
          <a:latin typeface="+mn-lt"/>
        </a:defRPr>
      </a:lvl3pPr>
      <a:lvl4pPr marL="857250" indent="-115888" algn="l" rtl="0" eaLnBrk="0" fontAlgn="base" hangingPunct="0">
        <a:spcBef>
          <a:spcPct val="50000"/>
        </a:spcBef>
        <a:spcAft>
          <a:spcPct val="0"/>
        </a:spcAft>
        <a:buChar char="–"/>
        <a:defRPr sz="1100">
          <a:solidFill>
            <a:schemeClr val="tx1"/>
          </a:solidFill>
          <a:latin typeface="+mn-lt"/>
        </a:defRPr>
      </a:lvl4pPr>
      <a:lvl5pPr marL="1428750" indent="-228600" algn="just" rtl="0" eaLnBrk="0" fontAlgn="base" hangingPunct="0">
        <a:spcBef>
          <a:spcPct val="7000"/>
        </a:spcBef>
        <a:spcAft>
          <a:spcPct val="20000"/>
        </a:spcAft>
        <a:buChar char="»"/>
        <a:defRPr sz="1300">
          <a:solidFill>
            <a:schemeClr val="tx1"/>
          </a:solidFill>
          <a:latin typeface="AGaramond" pitchFamily="18" charset="0"/>
        </a:defRPr>
      </a:lvl5pPr>
      <a:lvl6pPr marL="1885950" indent="-228600" algn="just" rtl="0" fontAlgn="base">
        <a:spcBef>
          <a:spcPct val="7000"/>
        </a:spcBef>
        <a:spcAft>
          <a:spcPct val="20000"/>
        </a:spcAft>
        <a:buChar char="»"/>
        <a:defRPr sz="1300">
          <a:solidFill>
            <a:schemeClr val="tx1"/>
          </a:solidFill>
          <a:latin typeface="AGaramond" pitchFamily="18" charset="0"/>
        </a:defRPr>
      </a:lvl6pPr>
      <a:lvl7pPr marL="2343150" indent="-228600" algn="just" rtl="0" fontAlgn="base">
        <a:spcBef>
          <a:spcPct val="7000"/>
        </a:spcBef>
        <a:spcAft>
          <a:spcPct val="20000"/>
        </a:spcAft>
        <a:buChar char="»"/>
        <a:defRPr sz="1300">
          <a:solidFill>
            <a:schemeClr val="tx1"/>
          </a:solidFill>
          <a:latin typeface="AGaramond" pitchFamily="18" charset="0"/>
        </a:defRPr>
      </a:lvl7pPr>
      <a:lvl8pPr marL="2800350" indent="-228600" algn="just" rtl="0" fontAlgn="base">
        <a:spcBef>
          <a:spcPct val="7000"/>
        </a:spcBef>
        <a:spcAft>
          <a:spcPct val="20000"/>
        </a:spcAft>
        <a:buChar char="»"/>
        <a:defRPr sz="1300">
          <a:solidFill>
            <a:schemeClr val="tx1"/>
          </a:solidFill>
          <a:latin typeface="AGaramond" pitchFamily="18" charset="0"/>
        </a:defRPr>
      </a:lvl8pPr>
      <a:lvl9pPr marL="3257550" indent="-228600" algn="just" rtl="0" fontAlgn="base">
        <a:spcBef>
          <a:spcPct val="7000"/>
        </a:spcBef>
        <a:spcAft>
          <a:spcPct val="20000"/>
        </a:spcAft>
        <a:buChar char="»"/>
        <a:defRPr sz="1300">
          <a:solidFill>
            <a:schemeClr val="tx1"/>
          </a:solidFill>
          <a:latin typeface="AGaramond"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Line 4"/>
          <p:cNvSpPr>
            <a:spLocks noChangeShapeType="1"/>
          </p:cNvSpPr>
          <p:nvPr/>
        </p:nvSpPr>
        <p:spPr bwMode="auto">
          <a:xfrm flipV="1">
            <a:off x="115889" y="533400"/>
            <a:ext cx="8942387" cy="0"/>
          </a:xfrm>
          <a:prstGeom prst="line">
            <a:avLst/>
          </a:prstGeom>
          <a:noFill/>
          <a:ln w="952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dirty="0"/>
          </a:p>
        </p:txBody>
      </p:sp>
      <p:sp>
        <p:nvSpPr>
          <p:cNvPr id="1029" name="Text Box 5"/>
          <p:cNvSpPr txBox="1">
            <a:spLocks noChangeArrowheads="1"/>
          </p:cNvSpPr>
          <p:nvPr/>
        </p:nvSpPr>
        <p:spPr bwMode="auto">
          <a:xfrm>
            <a:off x="8747127" y="6575425"/>
            <a:ext cx="320675" cy="152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lgn="l">
              <a:defRPr sz="800">
                <a:solidFill>
                  <a:schemeClr val="tx1"/>
                </a:solidFill>
                <a:latin typeface="Arial" charset="0"/>
              </a:defRPr>
            </a:lvl1pPr>
            <a:lvl2pPr marL="742950" indent="-285750" algn="l">
              <a:defRPr sz="800">
                <a:solidFill>
                  <a:schemeClr val="tx1"/>
                </a:solidFill>
                <a:latin typeface="Arial" charset="0"/>
              </a:defRPr>
            </a:lvl2pPr>
            <a:lvl3pPr marL="1143000" indent="-228600" algn="l">
              <a:defRPr sz="800">
                <a:solidFill>
                  <a:schemeClr val="tx1"/>
                </a:solidFill>
                <a:latin typeface="Arial" charset="0"/>
              </a:defRPr>
            </a:lvl3pPr>
            <a:lvl4pPr marL="1600200" indent="-228600" algn="l">
              <a:defRPr sz="800">
                <a:solidFill>
                  <a:schemeClr val="tx1"/>
                </a:solidFill>
                <a:latin typeface="Arial" charset="0"/>
              </a:defRPr>
            </a:lvl4pPr>
            <a:lvl5pPr marL="2057400" indent="-228600" algn="l">
              <a:defRPr sz="800">
                <a:solidFill>
                  <a:schemeClr val="tx1"/>
                </a:solidFill>
                <a:latin typeface="Arial" charset="0"/>
              </a:defRPr>
            </a:lvl5pPr>
            <a:lvl6pPr marL="2514600" indent="-228600" eaLnBrk="0" fontAlgn="base" hangingPunct="0">
              <a:spcBef>
                <a:spcPct val="50000"/>
              </a:spcBef>
              <a:spcAft>
                <a:spcPct val="0"/>
              </a:spcAft>
              <a:defRPr sz="800">
                <a:solidFill>
                  <a:schemeClr val="tx1"/>
                </a:solidFill>
                <a:latin typeface="Arial" charset="0"/>
              </a:defRPr>
            </a:lvl6pPr>
            <a:lvl7pPr marL="2971800" indent="-228600" eaLnBrk="0" fontAlgn="base" hangingPunct="0">
              <a:spcBef>
                <a:spcPct val="50000"/>
              </a:spcBef>
              <a:spcAft>
                <a:spcPct val="0"/>
              </a:spcAft>
              <a:defRPr sz="800">
                <a:solidFill>
                  <a:schemeClr val="tx1"/>
                </a:solidFill>
                <a:latin typeface="Arial" charset="0"/>
              </a:defRPr>
            </a:lvl7pPr>
            <a:lvl8pPr marL="3429000" indent="-228600" eaLnBrk="0" fontAlgn="base" hangingPunct="0">
              <a:spcBef>
                <a:spcPct val="50000"/>
              </a:spcBef>
              <a:spcAft>
                <a:spcPct val="0"/>
              </a:spcAft>
              <a:defRPr sz="800">
                <a:solidFill>
                  <a:schemeClr val="tx1"/>
                </a:solidFill>
                <a:latin typeface="Arial" charset="0"/>
              </a:defRPr>
            </a:lvl8pPr>
            <a:lvl9pPr marL="3886200" indent="-228600" eaLnBrk="0" fontAlgn="base" hangingPunct="0">
              <a:spcBef>
                <a:spcPct val="50000"/>
              </a:spcBef>
              <a:spcAft>
                <a:spcPct val="0"/>
              </a:spcAft>
              <a:defRPr sz="800">
                <a:solidFill>
                  <a:schemeClr val="tx1"/>
                </a:solidFill>
                <a:latin typeface="Arial" charset="0"/>
              </a:defRPr>
            </a:lvl9pPr>
          </a:lstStyle>
          <a:p>
            <a:pPr algn="r" eaLnBrk="0" hangingPunct="0">
              <a:spcBef>
                <a:spcPct val="0"/>
              </a:spcBef>
              <a:defRPr/>
            </a:pPr>
            <a:fld id="{613D0E14-3A71-41CC-91D9-D77D84912A51}" type="slidenum">
              <a:rPr lang="en-US" sz="1000" b="0" smtClean="0">
                <a:solidFill>
                  <a:srgbClr val="000000"/>
                </a:solidFill>
              </a:rPr>
              <a:pPr algn="r" eaLnBrk="0" hangingPunct="0">
                <a:spcBef>
                  <a:spcPct val="0"/>
                </a:spcBef>
                <a:defRPr/>
              </a:pPr>
              <a:t>‹#›</a:t>
            </a:fld>
            <a:endParaRPr lang="en-US" sz="1000" b="0" dirty="0" smtClean="0">
              <a:solidFill>
                <a:srgbClr val="000000"/>
              </a:solidFill>
            </a:endParaRPr>
          </a:p>
        </p:txBody>
      </p:sp>
      <p:sp>
        <p:nvSpPr>
          <p:cNvPr id="2052" name="Line 11"/>
          <p:cNvSpPr>
            <a:spLocks noChangeShapeType="1"/>
          </p:cNvSpPr>
          <p:nvPr/>
        </p:nvSpPr>
        <p:spPr bwMode="auto">
          <a:xfrm flipV="1">
            <a:off x="115888" y="6446839"/>
            <a:ext cx="8851900" cy="0"/>
          </a:xfrm>
          <a:prstGeom prst="line">
            <a:avLst/>
          </a:prstGeom>
          <a:noFill/>
          <a:ln w="952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dirty="0"/>
          </a:p>
        </p:txBody>
      </p:sp>
      <p:sp>
        <p:nvSpPr>
          <p:cNvPr id="2053" name="Line 40"/>
          <p:cNvSpPr>
            <a:spLocks noChangeShapeType="1"/>
          </p:cNvSpPr>
          <p:nvPr/>
        </p:nvSpPr>
        <p:spPr bwMode="auto">
          <a:xfrm>
            <a:off x="8823325" y="6573839"/>
            <a:ext cx="0" cy="190500"/>
          </a:xfrm>
          <a:prstGeom prst="line">
            <a:avLst/>
          </a:prstGeom>
          <a:noFill/>
          <a:ln w="952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CA" dirty="0"/>
          </a:p>
        </p:txBody>
      </p:sp>
      <p:pic>
        <p:nvPicPr>
          <p:cNvPr id="2054" name="Picture 45" descr="line"/>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592763" y="6381749"/>
            <a:ext cx="3465512" cy="69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54" descr="logo 2"/>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98425" y="6534151"/>
            <a:ext cx="1146175"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6" name="Rectangle 2"/>
          <p:cNvSpPr>
            <a:spLocks noGrp="1" noChangeArrowheads="1"/>
          </p:cNvSpPr>
          <p:nvPr>
            <p:ph type="title"/>
          </p:nvPr>
        </p:nvSpPr>
        <p:spPr bwMode="auto">
          <a:xfrm>
            <a:off x="0" y="52389"/>
            <a:ext cx="8936038" cy="404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ctr" anchorCtr="0" compatLnSpc="1">
            <a:prstTxWarp prst="textNoShape">
              <a:avLst/>
            </a:prstTxWarp>
          </a:bodyPr>
          <a:lstStyle/>
          <a:p>
            <a:pPr lvl="0"/>
            <a:r>
              <a:rPr lang="en-US" altLang="en-US" smtClean="0"/>
              <a:t>Click to edit Master title style</a:t>
            </a:r>
          </a:p>
        </p:txBody>
      </p:sp>
      <p:sp>
        <p:nvSpPr>
          <p:cNvPr id="2057" name="Rectangle 3"/>
          <p:cNvSpPr>
            <a:spLocks noGrp="1" noChangeArrowheads="1"/>
          </p:cNvSpPr>
          <p:nvPr>
            <p:ph type="body" idx="1"/>
          </p:nvPr>
        </p:nvSpPr>
        <p:spPr bwMode="auto">
          <a:xfrm>
            <a:off x="212726" y="685800"/>
            <a:ext cx="8931275" cy="5759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p:txBody>
      </p:sp>
    </p:spTree>
    <p:extLst>
      <p:ext uri="{BB962C8B-B14F-4D97-AF65-F5344CB8AC3E}">
        <p14:creationId xmlns:p14="http://schemas.microsoft.com/office/powerpoint/2010/main" val="218067674"/>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 id="2147483769" r:id="rId13"/>
    <p:sldLayoutId id="2147483785" r:id="rId14"/>
  </p:sldLayoutIdLst>
  <p:timing>
    <p:tnLst>
      <p:par>
        <p:cTn id="1" dur="indefinite" restart="never" nodeType="tmRoot"/>
      </p:par>
    </p:tnLst>
  </p:timing>
  <p:txStyles>
    <p:titleStyle>
      <a:lvl1pPr algn="l" rtl="0" eaLnBrk="0" fontAlgn="base" hangingPunct="0">
        <a:spcBef>
          <a:spcPct val="0"/>
        </a:spcBef>
        <a:spcAft>
          <a:spcPct val="0"/>
        </a:spcAft>
        <a:tabLst>
          <a:tab pos="8915400" algn="r"/>
        </a:tabLst>
        <a:defRPr sz="2200">
          <a:solidFill>
            <a:schemeClr val="tx1"/>
          </a:solidFill>
          <a:latin typeface="+mj-lt"/>
          <a:ea typeface="+mj-ea"/>
          <a:cs typeface="+mj-cs"/>
        </a:defRPr>
      </a:lvl1pPr>
      <a:lvl2pPr algn="l" rtl="0" eaLnBrk="0" fontAlgn="base" hangingPunct="0">
        <a:spcBef>
          <a:spcPct val="0"/>
        </a:spcBef>
        <a:spcAft>
          <a:spcPct val="0"/>
        </a:spcAft>
        <a:tabLst>
          <a:tab pos="8915400" algn="r"/>
        </a:tabLst>
        <a:defRPr sz="2200">
          <a:solidFill>
            <a:schemeClr val="tx1"/>
          </a:solidFill>
          <a:latin typeface="Arial" pitchFamily="34" charset="0"/>
        </a:defRPr>
      </a:lvl2pPr>
      <a:lvl3pPr algn="l" rtl="0" eaLnBrk="0" fontAlgn="base" hangingPunct="0">
        <a:spcBef>
          <a:spcPct val="0"/>
        </a:spcBef>
        <a:spcAft>
          <a:spcPct val="0"/>
        </a:spcAft>
        <a:tabLst>
          <a:tab pos="8915400" algn="r"/>
        </a:tabLst>
        <a:defRPr sz="2200">
          <a:solidFill>
            <a:schemeClr val="tx1"/>
          </a:solidFill>
          <a:latin typeface="Arial" pitchFamily="34" charset="0"/>
        </a:defRPr>
      </a:lvl3pPr>
      <a:lvl4pPr algn="l" rtl="0" eaLnBrk="0" fontAlgn="base" hangingPunct="0">
        <a:spcBef>
          <a:spcPct val="0"/>
        </a:spcBef>
        <a:spcAft>
          <a:spcPct val="0"/>
        </a:spcAft>
        <a:tabLst>
          <a:tab pos="8915400" algn="r"/>
        </a:tabLst>
        <a:defRPr sz="2200">
          <a:solidFill>
            <a:schemeClr val="tx1"/>
          </a:solidFill>
          <a:latin typeface="Arial" pitchFamily="34" charset="0"/>
        </a:defRPr>
      </a:lvl4pPr>
      <a:lvl5pPr algn="l" rtl="0" eaLnBrk="0" fontAlgn="base" hangingPunct="0">
        <a:spcBef>
          <a:spcPct val="0"/>
        </a:spcBef>
        <a:spcAft>
          <a:spcPct val="0"/>
        </a:spcAft>
        <a:tabLst>
          <a:tab pos="8915400" algn="r"/>
        </a:tabLst>
        <a:defRPr sz="2200">
          <a:solidFill>
            <a:schemeClr val="tx1"/>
          </a:solidFill>
          <a:latin typeface="Arial" pitchFamily="34" charset="0"/>
        </a:defRPr>
      </a:lvl5pPr>
      <a:lvl6pPr marL="457200" algn="l" rtl="0" fontAlgn="base">
        <a:spcBef>
          <a:spcPct val="0"/>
        </a:spcBef>
        <a:spcAft>
          <a:spcPct val="0"/>
        </a:spcAft>
        <a:tabLst>
          <a:tab pos="8915400" algn="r"/>
        </a:tabLst>
        <a:defRPr sz="2200">
          <a:solidFill>
            <a:schemeClr val="tx1"/>
          </a:solidFill>
          <a:latin typeface="Arial" pitchFamily="34" charset="0"/>
        </a:defRPr>
      </a:lvl6pPr>
      <a:lvl7pPr marL="914400" algn="l" rtl="0" fontAlgn="base">
        <a:spcBef>
          <a:spcPct val="0"/>
        </a:spcBef>
        <a:spcAft>
          <a:spcPct val="0"/>
        </a:spcAft>
        <a:tabLst>
          <a:tab pos="8915400" algn="r"/>
        </a:tabLst>
        <a:defRPr sz="2200">
          <a:solidFill>
            <a:schemeClr val="tx1"/>
          </a:solidFill>
          <a:latin typeface="Arial" pitchFamily="34" charset="0"/>
        </a:defRPr>
      </a:lvl7pPr>
      <a:lvl8pPr marL="1371600" algn="l" rtl="0" fontAlgn="base">
        <a:spcBef>
          <a:spcPct val="0"/>
        </a:spcBef>
        <a:spcAft>
          <a:spcPct val="0"/>
        </a:spcAft>
        <a:tabLst>
          <a:tab pos="8915400" algn="r"/>
        </a:tabLst>
        <a:defRPr sz="2200">
          <a:solidFill>
            <a:schemeClr val="tx1"/>
          </a:solidFill>
          <a:latin typeface="Arial" pitchFamily="34" charset="0"/>
        </a:defRPr>
      </a:lvl8pPr>
      <a:lvl9pPr marL="1828800" algn="l" rtl="0" fontAlgn="base">
        <a:spcBef>
          <a:spcPct val="0"/>
        </a:spcBef>
        <a:spcAft>
          <a:spcPct val="0"/>
        </a:spcAft>
        <a:tabLst>
          <a:tab pos="8915400" algn="r"/>
        </a:tabLst>
        <a:defRPr sz="2200">
          <a:solidFill>
            <a:schemeClr val="tx1"/>
          </a:solidFill>
          <a:latin typeface="Arial" pitchFamily="34" charset="0"/>
        </a:defRPr>
      </a:lvl9pPr>
    </p:titleStyle>
    <p:bodyStyle>
      <a:lvl1pPr marL="342900" indent="-342900" algn="l" rtl="0" eaLnBrk="0" fontAlgn="base" hangingPunct="0">
        <a:spcBef>
          <a:spcPct val="50000"/>
        </a:spcBef>
        <a:spcAft>
          <a:spcPct val="0"/>
        </a:spcAft>
        <a:defRPr sz="1600">
          <a:solidFill>
            <a:schemeClr val="tx1"/>
          </a:solidFill>
          <a:latin typeface="+mn-lt"/>
          <a:ea typeface="+mn-ea"/>
          <a:cs typeface="+mn-cs"/>
        </a:defRPr>
      </a:lvl1pPr>
      <a:lvl2pPr marL="288925" indent="-174625" algn="l" rtl="0" eaLnBrk="0" fontAlgn="base" hangingPunct="0">
        <a:spcBef>
          <a:spcPct val="50000"/>
        </a:spcBef>
        <a:spcAft>
          <a:spcPct val="0"/>
        </a:spcAft>
        <a:buSzPct val="120000"/>
        <a:buChar char="•"/>
        <a:defRPr sz="1400">
          <a:solidFill>
            <a:schemeClr val="tx1"/>
          </a:solidFill>
          <a:latin typeface="+mn-lt"/>
        </a:defRPr>
      </a:lvl2pPr>
      <a:lvl3pPr marL="627063" indent="-223838" algn="l" rtl="0" eaLnBrk="0" fontAlgn="base" hangingPunct="0">
        <a:spcBef>
          <a:spcPct val="50000"/>
        </a:spcBef>
        <a:spcAft>
          <a:spcPct val="0"/>
        </a:spcAft>
        <a:buSzPct val="100000"/>
        <a:buFont typeface="Courier New" pitchFamily="49" charset="0"/>
        <a:buChar char="o"/>
        <a:defRPr sz="1200">
          <a:solidFill>
            <a:schemeClr val="tx1"/>
          </a:solidFill>
          <a:latin typeface="+mn-lt"/>
        </a:defRPr>
      </a:lvl3pPr>
      <a:lvl4pPr marL="857250" indent="-115888" algn="l" rtl="0" eaLnBrk="0" fontAlgn="base" hangingPunct="0">
        <a:spcBef>
          <a:spcPct val="50000"/>
        </a:spcBef>
        <a:spcAft>
          <a:spcPct val="0"/>
        </a:spcAft>
        <a:buChar char="–"/>
        <a:defRPr sz="1100">
          <a:solidFill>
            <a:schemeClr val="tx1"/>
          </a:solidFill>
          <a:latin typeface="+mn-lt"/>
        </a:defRPr>
      </a:lvl4pPr>
      <a:lvl5pPr marL="1428750" indent="-228600" algn="just" rtl="0" eaLnBrk="0" fontAlgn="base" hangingPunct="0">
        <a:spcBef>
          <a:spcPct val="7000"/>
        </a:spcBef>
        <a:spcAft>
          <a:spcPct val="20000"/>
        </a:spcAft>
        <a:buChar char="»"/>
        <a:defRPr sz="1300">
          <a:solidFill>
            <a:schemeClr val="tx1"/>
          </a:solidFill>
          <a:latin typeface="AGaramond" pitchFamily="18" charset="0"/>
        </a:defRPr>
      </a:lvl5pPr>
      <a:lvl6pPr marL="1885950" indent="-228600" algn="just" rtl="0" fontAlgn="base">
        <a:spcBef>
          <a:spcPct val="7000"/>
        </a:spcBef>
        <a:spcAft>
          <a:spcPct val="20000"/>
        </a:spcAft>
        <a:buChar char="»"/>
        <a:defRPr sz="1300">
          <a:solidFill>
            <a:schemeClr val="tx1"/>
          </a:solidFill>
          <a:latin typeface="AGaramond" pitchFamily="18" charset="0"/>
        </a:defRPr>
      </a:lvl6pPr>
      <a:lvl7pPr marL="2343150" indent="-228600" algn="just" rtl="0" fontAlgn="base">
        <a:spcBef>
          <a:spcPct val="7000"/>
        </a:spcBef>
        <a:spcAft>
          <a:spcPct val="20000"/>
        </a:spcAft>
        <a:buChar char="»"/>
        <a:defRPr sz="1300">
          <a:solidFill>
            <a:schemeClr val="tx1"/>
          </a:solidFill>
          <a:latin typeface="AGaramond" pitchFamily="18" charset="0"/>
        </a:defRPr>
      </a:lvl7pPr>
      <a:lvl8pPr marL="2800350" indent="-228600" algn="just" rtl="0" fontAlgn="base">
        <a:spcBef>
          <a:spcPct val="7000"/>
        </a:spcBef>
        <a:spcAft>
          <a:spcPct val="20000"/>
        </a:spcAft>
        <a:buChar char="»"/>
        <a:defRPr sz="1300">
          <a:solidFill>
            <a:schemeClr val="tx1"/>
          </a:solidFill>
          <a:latin typeface="AGaramond" pitchFamily="18" charset="0"/>
        </a:defRPr>
      </a:lvl8pPr>
      <a:lvl9pPr marL="3257550" indent="-228600" algn="just" rtl="0" fontAlgn="base">
        <a:spcBef>
          <a:spcPct val="7000"/>
        </a:spcBef>
        <a:spcAft>
          <a:spcPct val="20000"/>
        </a:spcAft>
        <a:buChar char="»"/>
        <a:defRPr sz="1300">
          <a:solidFill>
            <a:schemeClr val="tx1"/>
          </a:solidFill>
          <a:latin typeface="AGaramond"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CAB47E-E469-4899-8EDC-DEBF08F09607}" type="datetimeFigureOut">
              <a:rPr lang="en-US" smtClean="0"/>
              <a:pPr/>
              <a:t>10/21/2016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8BEC79-3A03-404B-A933-82469F9CE2E0}" type="slidenum">
              <a:rPr lang="en-US" smtClean="0"/>
              <a:pPr/>
              <a:t>‹#›</a:t>
            </a:fld>
            <a:endParaRPr lang="en-US"/>
          </a:p>
        </p:txBody>
      </p:sp>
    </p:spTree>
    <p:extLst>
      <p:ext uri="{BB962C8B-B14F-4D97-AF65-F5344CB8AC3E}">
        <p14:creationId xmlns:p14="http://schemas.microsoft.com/office/powerpoint/2010/main" val="1779268714"/>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64.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75.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9.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9.xml"/></Relationships>
</file>

<file path=ppt/slides/_rels/slide1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9.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0.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75.xml"/><Relationship Id="rId4" Type="http://schemas.openxmlformats.org/officeDocument/2006/relationships/chart" Target="../charts/char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5.xml"/><Relationship Id="rId1" Type="http://schemas.openxmlformats.org/officeDocument/2006/relationships/vmlDrawing" Target="../drawings/vmlDrawing1.vml"/><Relationship Id="rId5" Type="http://schemas.openxmlformats.org/officeDocument/2006/relationships/image" Target="../media/image25.emf"/><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75.xml"/></Relationships>
</file>

<file path=ppt/slides/_rels/slide1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75.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eg"/><Relationship Id="rId1" Type="http://schemas.openxmlformats.org/officeDocument/2006/relationships/slideLayout" Target="../slideLayouts/slideLayout75.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75.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2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75.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5.xml"/><Relationship Id="rId1" Type="http://schemas.openxmlformats.org/officeDocument/2006/relationships/vmlDrawing" Target="../drawings/vmlDrawing2.vml"/><Relationship Id="rId5" Type="http://schemas.openxmlformats.org/officeDocument/2006/relationships/image" Target="../media/image27.emf"/><Relationship Id="rId4" Type="http://schemas.openxmlformats.org/officeDocument/2006/relationships/oleObject" Target="../embeddings/oleObject2.bin"/></Relationships>
</file>

<file path=ppt/slides/_rels/slide2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1.xml"/><Relationship Id="rId1" Type="http://schemas.openxmlformats.org/officeDocument/2006/relationships/slideLayout" Target="../slideLayouts/slideLayout75.xml"/></Relationships>
</file>

<file path=ppt/slides/_rels/slide2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2.xml"/><Relationship Id="rId1" Type="http://schemas.openxmlformats.org/officeDocument/2006/relationships/slideLayout" Target="../slideLayouts/slideLayout75.xml"/></Relationships>
</file>

<file path=ppt/slides/_rels/slide2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3.xml"/><Relationship Id="rId1" Type="http://schemas.openxmlformats.org/officeDocument/2006/relationships/slideLayout" Target="../slideLayouts/slideLayout75.xml"/></Relationships>
</file>

<file path=ppt/slides/_rels/slide2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4.xml"/><Relationship Id="rId1" Type="http://schemas.openxmlformats.org/officeDocument/2006/relationships/slideLayout" Target="../slideLayouts/slideLayout75.xml"/></Relationships>
</file>

<file path=ppt/slides/_rels/slide29.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75.xml"/></Relationships>
</file>

<file path=ppt/slides/_rels/slide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9.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5.xml"/><Relationship Id="rId1" Type="http://schemas.openxmlformats.org/officeDocument/2006/relationships/vmlDrawing" Target="../drawings/vmlDrawing3.vml"/><Relationship Id="rId5" Type="http://schemas.openxmlformats.org/officeDocument/2006/relationships/image" Target="../media/image28.emf"/><Relationship Id="rId4" Type="http://schemas.openxmlformats.org/officeDocument/2006/relationships/oleObject" Target="../embeddings/oleObject3.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5.xml"/><Relationship Id="rId1" Type="http://schemas.openxmlformats.org/officeDocument/2006/relationships/vmlDrawing" Target="../drawings/vmlDrawing4.vml"/><Relationship Id="rId5" Type="http://schemas.openxmlformats.org/officeDocument/2006/relationships/image" Target="../media/image29.emf"/><Relationship Id="rId4" Type="http://schemas.openxmlformats.org/officeDocument/2006/relationships/oleObject" Target="../embeddings/oleObject4.bin"/></Relationships>
</file>

<file path=ppt/slides/_rels/slide3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7.xml"/><Relationship Id="rId1" Type="http://schemas.openxmlformats.org/officeDocument/2006/relationships/slideLayout" Target="../slideLayouts/slideLayout75.xml"/></Relationships>
</file>

<file path=ppt/slides/_rels/slide33.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8.xml"/><Relationship Id="rId1" Type="http://schemas.openxmlformats.org/officeDocument/2006/relationships/slideLayout" Target="../slideLayouts/slideLayout75.xml"/></Relationships>
</file>

<file path=ppt/slides/_rels/slide34.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9.xml"/><Relationship Id="rId1" Type="http://schemas.openxmlformats.org/officeDocument/2006/relationships/slideLayout" Target="../slideLayouts/slideLayout75.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5.xml"/><Relationship Id="rId1" Type="http://schemas.openxmlformats.org/officeDocument/2006/relationships/vmlDrawing" Target="../drawings/vmlDrawing5.vml"/><Relationship Id="rId5" Type="http://schemas.openxmlformats.org/officeDocument/2006/relationships/image" Target="../media/image30.emf"/><Relationship Id="rId4" Type="http://schemas.openxmlformats.org/officeDocument/2006/relationships/oleObject" Target="../embeddings/oleObject5.bin"/></Relationships>
</file>

<file path=ppt/slides/_rels/slide36.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1.xml"/><Relationship Id="rId1" Type="http://schemas.openxmlformats.org/officeDocument/2006/relationships/slideLayout" Target="../slideLayouts/slideLayout82.xml"/></Relationships>
</file>

<file path=ppt/slides/_rels/slide37.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2.xml"/><Relationship Id="rId1" Type="http://schemas.openxmlformats.org/officeDocument/2006/relationships/slideLayout" Target="../slideLayouts/slideLayout75.xml"/></Relationships>
</file>

<file path=ppt/slides/_rels/slide38.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3.xml"/><Relationship Id="rId1" Type="http://schemas.openxmlformats.org/officeDocument/2006/relationships/slideLayout" Target="../slideLayouts/slideLayout75.xml"/></Relationships>
</file>

<file path=ppt/slides/_rels/slide39.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4.xml"/><Relationship Id="rId1" Type="http://schemas.openxmlformats.org/officeDocument/2006/relationships/slideLayout" Target="../slideLayouts/slideLayout75.xml"/></Relationships>
</file>

<file path=ppt/slides/_rels/slide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9.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5.xml"/><Relationship Id="rId1" Type="http://schemas.openxmlformats.org/officeDocument/2006/relationships/vmlDrawing" Target="../drawings/vmlDrawing6.vml"/><Relationship Id="rId5" Type="http://schemas.openxmlformats.org/officeDocument/2006/relationships/image" Target="../media/image31.emf"/><Relationship Id="rId4" Type="http://schemas.openxmlformats.org/officeDocument/2006/relationships/oleObject" Target="../embeddings/oleObject6.bin"/></Relationships>
</file>

<file path=ppt/slides/_rels/slide41.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6.xml"/><Relationship Id="rId1" Type="http://schemas.openxmlformats.org/officeDocument/2006/relationships/slideLayout" Target="../slideLayouts/slideLayout7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5.xml"/></Relationships>
</file>

<file path=ppt/slides/_rels/slide43.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8.xml"/><Relationship Id="rId1" Type="http://schemas.openxmlformats.org/officeDocument/2006/relationships/slideLayout" Target="../slideLayouts/slideLayout75.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5.xml"/><Relationship Id="rId1" Type="http://schemas.openxmlformats.org/officeDocument/2006/relationships/vmlDrawing" Target="../drawings/vmlDrawing7.vml"/><Relationship Id="rId5" Type="http://schemas.openxmlformats.org/officeDocument/2006/relationships/image" Target="../media/image32.emf"/><Relationship Id="rId4" Type="http://schemas.openxmlformats.org/officeDocument/2006/relationships/oleObject" Target="../embeddings/oleObject7.bin"/></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5.xml"/><Relationship Id="rId1" Type="http://schemas.openxmlformats.org/officeDocument/2006/relationships/vmlDrawing" Target="../drawings/vmlDrawing8.vml"/><Relationship Id="rId5" Type="http://schemas.openxmlformats.org/officeDocument/2006/relationships/image" Target="../media/image33.emf"/><Relationship Id="rId4" Type="http://schemas.openxmlformats.org/officeDocument/2006/relationships/oleObject" Target="../embeddings/oleObject8.bin"/></Relationships>
</file>

<file path=ppt/slides/_rels/slide46.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31.xml"/><Relationship Id="rId1" Type="http://schemas.openxmlformats.org/officeDocument/2006/relationships/slideLayout" Target="../slideLayouts/slideLayout75.xml"/></Relationships>
</file>

<file path=ppt/slides/_rels/slide47.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32.xml"/><Relationship Id="rId1" Type="http://schemas.openxmlformats.org/officeDocument/2006/relationships/slideLayout" Target="../slideLayouts/slideLayout75.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75.xml"/><Relationship Id="rId1" Type="http://schemas.openxmlformats.org/officeDocument/2006/relationships/vmlDrawing" Target="../drawings/vmlDrawing9.vml"/><Relationship Id="rId5" Type="http://schemas.openxmlformats.org/officeDocument/2006/relationships/image" Target="../media/image34.emf"/><Relationship Id="rId4" Type="http://schemas.openxmlformats.org/officeDocument/2006/relationships/oleObject" Target="../embeddings/oleObject9.bin"/></Relationships>
</file>

<file path=ppt/slides/_rels/slide49.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34.xml"/><Relationship Id="rId1" Type="http://schemas.openxmlformats.org/officeDocument/2006/relationships/slideLayout" Target="../slideLayouts/slideLayout75.xml"/></Relationships>
</file>

<file path=ppt/slides/_rels/slide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5.xml"/></Relationships>
</file>

<file path=ppt/slides/_rels/slide50.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35.xml"/><Relationship Id="rId1" Type="http://schemas.openxmlformats.org/officeDocument/2006/relationships/slideLayout" Target="../slideLayouts/slideLayout75.xml"/></Relationships>
</file>

<file path=ppt/slides/_rels/slide51.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36.xml"/><Relationship Id="rId1" Type="http://schemas.openxmlformats.org/officeDocument/2006/relationships/slideLayout" Target="../slideLayouts/slideLayout81.xml"/></Relationships>
</file>

<file path=ppt/slides/_rels/slide5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9.xml"/></Relationships>
</file>

<file path=ppt/slides/_rels/slide53.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75.xml"/></Relationships>
</file>

<file path=ppt/slides/_rels/slide5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5.xml"/></Relationships>
</file>

<file path=ppt/slides/_rels/slide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5.xml"/></Relationships>
</file>

<file path=ppt/slides/_rels/slide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9.xml"/></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5.xml"/></Relationships>
</file>

<file path=ppt/slides/_rels/slide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p:cNvSpPr>
          <p:nvPr/>
        </p:nvSpPr>
        <p:spPr bwMode="auto">
          <a:xfrm>
            <a:off x="71919" y="3577779"/>
            <a:ext cx="8995881" cy="1200329"/>
          </a:xfrm>
          <a:custGeom>
            <a:avLst/>
            <a:gdLst>
              <a:gd name="T0" fmla="*/ 335590 w 6480175"/>
              <a:gd name="T1" fmla="*/ 0 h 1084262"/>
              <a:gd name="T2" fmla="*/ 6480175 w 6480175"/>
              <a:gd name="T3" fmla="*/ 0 h 1084262"/>
              <a:gd name="T4" fmla="*/ 6480175 w 6480175"/>
              <a:gd name="T5" fmla="*/ 0 h 1084262"/>
              <a:gd name="T6" fmla="*/ 6480175 w 6480175"/>
              <a:gd name="T7" fmla="*/ 748703 h 1084262"/>
              <a:gd name="T8" fmla="*/ 6144585 w 6480175"/>
              <a:gd name="T9" fmla="*/ 1084293 h 1084262"/>
              <a:gd name="T10" fmla="*/ 0 w 6480175"/>
              <a:gd name="T11" fmla="*/ 1084293 h 1084262"/>
              <a:gd name="T12" fmla="*/ 0 w 6480175"/>
              <a:gd name="T13" fmla="*/ 1084293 h 1084262"/>
              <a:gd name="T14" fmla="*/ 0 w 6480175"/>
              <a:gd name="T15" fmla="*/ 335590 h 1084262"/>
              <a:gd name="T16" fmla="*/ 335590 w 6480175"/>
              <a:gd name="T17" fmla="*/ 0 h 10842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0175"/>
              <a:gd name="T28" fmla="*/ 0 h 1084262"/>
              <a:gd name="T29" fmla="*/ 6480175 w 6480175"/>
              <a:gd name="T30" fmla="*/ 1084262 h 10842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0175" h="1084262">
                <a:moveTo>
                  <a:pt x="335590" y="0"/>
                </a:moveTo>
                <a:lnTo>
                  <a:pt x="6480175" y="0"/>
                </a:lnTo>
                <a:lnTo>
                  <a:pt x="6480175" y="748672"/>
                </a:lnTo>
                <a:cubicBezTo>
                  <a:pt x="6480175" y="934013"/>
                  <a:pt x="6329926" y="1084262"/>
                  <a:pt x="6144585" y="1084262"/>
                </a:cubicBezTo>
                <a:lnTo>
                  <a:pt x="0" y="1084262"/>
                </a:lnTo>
                <a:lnTo>
                  <a:pt x="0" y="335590"/>
                </a:lnTo>
                <a:cubicBezTo>
                  <a:pt x="0" y="150249"/>
                  <a:pt x="150249" y="0"/>
                  <a:pt x="335590" y="0"/>
                </a:cubicBezTo>
                <a:close/>
              </a:path>
            </a:pathLst>
          </a:cu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marL="169863" algn="l">
              <a:spcBef>
                <a:spcPct val="0"/>
              </a:spcBef>
              <a:tabLst>
                <a:tab pos="8915400" algn="r"/>
              </a:tabLst>
            </a:pPr>
            <a:r>
              <a:rPr lang="en-US" sz="2400" dirty="0" smtClean="0">
                <a:solidFill>
                  <a:srgbClr val="FFFFFF"/>
                </a:solidFill>
              </a:rPr>
              <a:t>                    Kirk</a:t>
            </a:r>
            <a:r>
              <a:rPr lang="en-US" sz="2400" dirty="0">
                <a:solidFill>
                  <a:srgbClr val="FFFFFF"/>
                </a:solidFill>
              </a:rPr>
              <a:t>: </a:t>
            </a:r>
            <a:r>
              <a:rPr lang="en-US" sz="2400" i="1" dirty="0">
                <a:solidFill>
                  <a:srgbClr val="FFFFFF"/>
                </a:solidFill>
              </a:rPr>
              <a:t>Scotty, I need more </a:t>
            </a:r>
            <a:r>
              <a:rPr lang="en-US" sz="2400" i="1" dirty="0" smtClean="0">
                <a:solidFill>
                  <a:srgbClr val="FFFFFF"/>
                </a:solidFill>
              </a:rPr>
              <a:t>power …</a:t>
            </a:r>
            <a:endParaRPr lang="en-US" sz="2400" i="1" dirty="0">
              <a:solidFill>
                <a:srgbClr val="FFFFFF"/>
              </a:solidFill>
            </a:endParaRPr>
          </a:p>
          <a:p>
            <a:pPr marL="169863" algn="l">
              <a:spcBef>
                <a:spcPct val="0"/>
              </a:spcBef>
              <a:tabLst>
                <a:tab pos="8915400" algn="r"/>
              </a:tabLst>
            </a:pPr>
            <a:r>
              <a:rPr lang="en-US" sz="2400" dirty="0" smtClean="0">
                <a:solidFill>
                  <a:srgbClr val="FFFFFF"/>
                </a:solidFill>
              </a:rPr>
              <a:t>           Scotty</a:t>
            </a:r>
            <a:r>
              <a:rPr lang="en-US" sz="2400" dirty="0">
                <a:solidFill>
                  <a:srgbClr val="FFFFFF"/>
                </a:solidFill>
              </a:rPr>
              <a:t>: </a:t>
            </a:r>
            <a:r>
              <a:rPr lang="en-US" sz="2400" i="1" dirty="0">
                <a:solidFill>
                  <a:srgbClr val="FFFFFF"/>
                </a:solidFill>
              </a:rPr>
              <a:t>I’ve </a:t>
            </a:r>
            <a:r>
              <a:rPr lang="en-US" sz="2400" i="1" dirty="0" err="1" smtClean="0">
                <a:solidFill>
                  <a:srgbClr val="FFFFFF"/>
                </a:solidFill>
              </a:rPr>
              <a:t>giv’n</a:t>
            </a:r>
            <a:r>
              <a:rPr lang="en-US" sz="2400" i="1" dirty="0" smtClean="0">
                <a:solidFill>
                  <a:srgbClr val="FFFFFF"/>
                </a:solidFill>
              </a:rPr>
              <a:t> </a:t>
            </a:r>
            <a:r>
              <a:rPr lang="en-US" sz="2400" i="1" dirty="0">
                <a:solidFill>
                  <a:srgbClr val="FFFFFF"/>
                </a:solidFill>
              </a:rPr>
              <a:t>her all she’s </a:t>
            </a:r>
            <a:r>
              <a:rPr lang="en-US" sz="2400" i="1" dirty="0" smtClean="0">
                <a:solidFill>
                  <a:srgbClr val="FFFFFF"/>
                </a:solidFill>
              </a:rPr>
              <a:t>got, Captain …</a:t>
            </a:r>
          </a:p>
          <a:p>
            <a:pPr marL="169863">
              <a:spcBef>
                <a:spcPct val="0"/>
              </a:spcBef>
              <a:tabLst>
                <a:tab pos="8915400" algn="r"/>
              </a:tabLst>
            </a:pPr>
            <a:r>
              <a:rPr lang="en-US" sz="2400" dirty="0" smtClean="0">
                <a:solidFill>
                  <a:srgbClr val="FFFFFF"/>
                </a:solidFill>
              </a:rPr>
              <a:t>Kirk: </a:t>
            </a:r>
            <a:r>
              <a:rPr lang="en-US" sz="2400" i="1" dirty="0" smtClean="0">
                <a:solidFill>
                  <a:srgbClr val="FFFFFF"/>
                </a:solidFill>
              </a:rPr>
              <a:t>… It’s not enough Scotty !!!</a:t>
            </a:r>
            <a:endParaRPr lang="en-US" sz="2400" dirty="0">
              <a:solidFill>
                <a:srgbClr val="FFFFFF"/>
              </a:solidFill>
            </a:endParaRPr>
          </a:p>
        </p:txBody>
      </p:sp>
      <p:sp>
        <p:nvSpPr>
          <p:cNvPr id="3076" name="Text Box 11"/>
          <p:cNvSpPr txBox="1">
            <a:spLocks noChangeArrowheads="1"/>
          </p:cNvSpPr>
          <p:nvPr/>
        </p:nvSpPr>
        <p:spPr bwMode="auto">
          <a:xfrm>
            <a:off x="261582" y="4611414"/>
            <a:ext cx="8839200" cy="1210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1400" b="1">
                <a:solidFill>
                  <a:srgbClr val="669900"/>
                </a:solidFill>
                <a:latin typeface="Arial" pitchFamily="34" charset="0"/>
              </a:defRPr>
            </a:lvl1pPr>
            <a:lvl2pPr marL="742950" indent="-285750" eaLnBrk="0" hangingPunct="0">
              <a:defRPr sz="1400" b="1">
                <a:solidFill>
                  <a:srgbClr val="669900"/>
                </a:solidFill>
                <a:latin typeface="Arial" pitchFamily="34" charset="0"/>
              </a:defRPr>
            </a:lvl2pPr>
            <a:lvl3pPr marL="1143000" indent="-228600" eaLnBrk="0" hangingPunct="0">
              <a:defRPr sz="1400" b="1">
                <a:solidFill>
                  <a:srgbClr val="669900"/>
                </a:solidFill>
                <a:latin typeface="Arial" pitchFamily="34" charset="0"/>
              </a:defRPr>
            </a:lvl3pPr>
            <a:lvl4pPr marL="1600200" indent="-228600" eaLnBrk="0" hangingPunct="0">
              <a:defRPr sz="1400" b="1">
                <a:solidFill>
                  <a:srgbClr val="669900"/>
                </a:solidFill>
                <a:latin typeface="Arial" pitchFamily="34" charset="0"/>
              </a:defRPr>
            </a:lvl4pPr>
            <a:lvl5pPr marL="2057400" indent="-228600" eaLnBrk="0" hangingPunct="0">
              <a:defRPr sz="1400" b="1">
                <a:solidFill>
                  <a:srgbClr val="669900"/>
                </a:solidFill>
                <a:latin typeface="Arial" pitchFamily="34" charset="0"/>
              </a:defRPr>
            </a:lvl5pPr>
            <a:lvl6pPr marL="2514600" indent="-228600" algn="ctr" eaLnBrk="0" fontAlgn="base" hangingPunct="0">
              <a:spcBef>
                <a:spcPct val="50000"/>
              </a:spcBef>
              <a:spcAft>
                <a:spcPct val="0"/>
              </a:spcAft>
              <a:defRPr sz="1400" b="1">
                <a:solidFill>
                  <a:srgbClr val="669900"/>
                </a:solidFill>
                <a:latin typeface="Arial" pitchFamily="34" charset="0"/>
              </a:defRPr>
            </a:lvl6pPr>
            <a:lvl7pPr marL="2971800" indent="-228600" algn="ctr" eaLnBrk="0" fontAlgn="base" hangingPunct="0">
              <a:spcBef>
                <a:spcPct val="50000"/>
              </a:spcBef>
              <a:spcAft>
                <a:spcPct val="0"/>
              </a:spcAft>
              <a:defRPr sz="1400" b="1">
                <a:solidFill>
                  <a:srgbClr val="669900"/>
                </a:solidFill>
                <a:latin typeface="Arial" pitchFamily="34" charset="0"/>
              </a:defRPr>
            </a:lvl7pPr>
            <a:lvl8pPr marL="3429000" indent="-228600" algn="ctr" eaLnBrk="0" fontAlgn="base" hangingPunct="0">
              <a:spcBef>
                <a:spcPct val="50000"/>
              </a:spcBef>
              <a:spcAft>
                <a:spcPct val="0"/>
              </a:spcAft>
              <a:defRPr sz="1400" b="1">
                <a:solidFill>
                  <a:srgbClr val="669900"/>
                </a:solidFill>
                <a:latin typeface="Arial" pitchFamily="34" charset="0"/>
              </a:defRPr>
            </a:lvl8pPr>
            <a:lvl9pPr marL="3886200" indent="-228600" algn="ctr" eaLnBrk="0" fontAlgn="base" hangingPunct="0">
              <a:spcBef>
                <a:spcPct val="50000"/>
              </a:spcBef>
              <a:spcAft>
                <a:spcPct val="0"/>
              </a:spcAft>
              <a:defRPr sz="1400" b="1">
                <a:solidFill>
                  <a:srgbClr val="669900"/>
                </a:solidFill>
                <a:latin typeface="Arial" pitchFamily="34" charset="0"/>
              </a:defRPr>
            </a:lvl9pPr>
          </a:lstStyle>
          <a:p>
            <a:pPr algn="l" eaLnBrk="1" hangingPunct="1">
              <a:lnSpc>
                <a:spcPct val="85000"/>
              </a:lnSpc>
            </a:pPr>
            <a:endParaRPr lang="en-US" dirty="0">
              <a:solidFill>
                <a:srgbClr val="000000"/>
              </a:solidFill>
            </a:endParaRPr>
          </a:p>
          <a:p>
            <a:pPr algn="l" eaLnBrk="1" hangingPunct="1">
              <a:lnSpc>
                <a:spcPct val="85000"/>
              </a:lnSpc>
            </a:pPr>
            <a:r>
              <a:rPr lang="en-US" dirty="0" smtClean="0">
                <a:solidFill>
                  <a:srgbClr val="000000"/>
                </a:solidFill>
              </a:rPr>
              <a:t>	          					                         </a:t>
            </a:r>
            <a:r>
              <a:rPr lang="en-US" sz="1200" dirty="0" smtClean="0">
                <a:solidFill>
                  <a:srgbClr val="000000"/>
                </a:solidFill>
              </a:rPr>
              <a:t>      	                </a:t>
            </a:r>
            <a:r>
              <a:rPr lang="en-US" sz="1800" dirty="0" smtClean="0">
                <a:solidFill>
                  <a:srgbClr val="000000"/>
                </a:solidFill>
              </a:rPr>
              <a:t> </a:t>
            </a:r>
            <a:r>
              <a:rPr lang="en-US" sz="1200" dirty="0" smtClean="0">
                <a:solidFill>
                  <a:srgbClr val="000000"/>
                </a:solidFill>
              </a:rPr>
              <a:t>	</a:t>
            </a:r>
          </a:p>
          <a:p>
            <a:pPr algn="l" eaLnBrk="1" hangingPunct="1">
              <a:lnSpc>
                <a:spcPct val="85000"/>
              </a:lnSpc>
            </a:pPr>
            <a:r>
              <a:rPr lang="en-US" sz="1500" dirty="0" smtClean="0">
                <a:solidFill>
                  <a:srgbClr val="000000"/>
                </a:solidFill>
              </a:rPr>
              <a:t>Aron Gampel</a:t>
            </a:r>
            <a:r>
              <a:rPr lang="en-US" dirty="0" smtClean="0">
                <a:solidFill>
                  <a:srgbClr val="000000"/>
                </a:solidFill>
              </a:rPr>
              <a:t>, </a:t>
            </a:r>
            <a:r>
              <a:rPr lang="en-US" sz="1300" i="1" dirty="0" smtClean="0">
                <a:solidFill>
                  <a:srgbClr val="000000"/>
                </a:solidFill>
              </a:rPr>
              <a:t>Scotiabank Economics</a:t>
            </a:r>
            <a:r>
              <a:rPr lang="en-US" sz="1200" i="1" dirty="0" smtClean="0">
                <a:solidFill>
                  <a:srgbClr val="000000"/>
                </a:solidFill>
              </a:rPr>
              <a:t>                                                                                           </a:t>
            </a:r>
            <a:r>
              <a:rPr lang="en-US" sz="1500" b="0" i="1" dirty="0" smtClean="0">
                <a:solidFill>
                  <a:srgbClr val="000000"/>
                </a:solidFill>
              </a:rPr>
              <a:t>October 2016</a:t>
            </a:r>
            <a:endParaRPr lang="en-US" sz="1500" b="0" dirty="0" smtClean="0">
              <a:solidFill>
                <a:srgbClr val="000000"/>
              </a:solidFill>
            </a:endParaRPr>
          </a:p>
          <a:p>
            <a:pPr algn="l" eaLnBrk="1" hangingPunct="1">
              <a:lnSpc>
                <a:spcPct val="85000"/>
              </a:lnSpc>
            </a:pPr>
            <a:endParaRPr lang="en-US" sz="1200" dirty="0">
              <a:solidFill>
                <a:srgbClr val="000000"/>
              </a:solidFill>
            </a:endParaRPr>
          </a:p>
        </p:txBody>
      </p:sp>
      <p:pic>
        <p:nvPicPr>
          <p:cNvPr id="7" name="Picture 6" descr="http://ecx.images-amazon.com/images/I/31me%2BTbrA2L.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6000" b="94000" l="800" r="99200"/>
                    </a14:imgEffect>
                  </a14:imgLayer>
                </a14:imgProps>
              </a:ext>
              <a:ext uri="{28A0092B-C50C-407E-A947-70E740481C1C}">
                <a14:useLocalDpi xmlns:a14="http://schemas.microsoft.com/office/drawing/2010/main" val="0"/>
              </a:ext>
            </a:extLst>
          </a:blip>
          <a:srcRect/>
          <a:stretch>
            <a:fillRect/>
          </a:stretch>
        </p:blipFill>
        <p:spPr bwMode="auto">
          <a:xfrm>
            <a:off x="6461710" y="2747878"/>
            <a:ext cx="2361670" cy="1417002"/>
          </a:xfrm>
          <a:prstGeom prst="rect">
            <a:avLst/>
          </a:prstGeom>
          <a:noFill/>
          <a:extLst/>
        </p:spPr>
      </p:pic>
    </p:spTree>
    <p:extLst>
      <p:ext uri="{BB962C8B-B14F-4D97-AF65-F5344CB8AC3E}">
        <p14:creationId xmlns:p14="http://schemas.microsoft.com/office/powerpoint/2010/main" val="21994519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Imagen 2" descr="image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8368" y="783559"/>
            <a:ext cx="8767264" cy="5290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4"/>
          <p:cNvSpPr txBox="1">
            <a:spLocks noChangeArrowheads="1"/>
          </p:cNvSpPr>
          <p:nvPr/>
        </p:nvSpPr>
        <p:spPr>
          <a:xfrm>
            <a:off x="170449" y="152400"/>
            <a:ext cx="8648700" cy="390525"/>
          </a:xfrm>
          <a:prstGeom prst="rect">
            <a:avLst/>
          </a:prstGeom>
          <a:noFill/>
          <a:extLst>
            <a:ext uri="{AF507438-7753-43E0-B8FC-AC1667EBCBE1}">
              <a14:hiddenEffects xmlns:a14="http://schemas.microsoft.com/office/drawing/2010/main">
                <a:effectLst>
                  <a:outerShdw dist="17961" dir="2700000" algn="ctr" rotWithShape="0">
                    <a:schemeClr val="tx1"/>
                  </a:outerShdw>
                </a:effectLst>
              </a14:hiddenEffects>
            </a:ext>
          </a:extLst>
        </p:spPr>
        <p:txBody>
          <a:bodyPr/>
          <a:lstStyle>
            <a:lvl1pPr algn="l" rtl="0" eaLnBrk="0" fontAlgn="base" hangingPunct="0">
              <a:spcBef>
                <a:spcPct val="0"/>
              </a:spcBef>
              <a:spcAft>
                <a:spcPct val="0"/>
              </a:spcAft>
              <a:tabLst>
                <a:tab pos="8915400" algn="r"/>
              </a:tabLst>
              <a:defRPr sz="2200">
                <a:solidFill>
                  <a:schemeClr val="tx1"/>
                </a:solidFill>
                <a:latin typeface="+mj-lt"/>
                <a:ea typeface="+mj-ea"/>
                <a:cs typeface="+mj-cs"/>
              </a:defRPr>
            </a:lvl1pPr>
            <a:lvl2pPr algn="l" rtl="0" eaLnBrk="0" fontAlgn="base" hangingPunct="0">
              <a:spcBef>
                <a:spcPct val="0"/>
              </a:spcBef>
              <a:spcAft>
                <a:spcPct val="0"/>
              </a:spcAft>
              <a:tabLst>
                <a:tab pos="8915400" algn="r"/>
              </a:tabLst>
              <a:defRPr sz="2200">
                <a:solidFill>
                  <a:schemeClr val="tx1"/>
                </a:solidFill>
                <a:latin typeface="Arial" pitchFamily="34" charset="0"/>
              </a:defRPr>
            </a:lvl2pPr>
            <a:lvl3pPr algn="l" rtl="0" eaLnBrk="0" fontAlgn="base" hangingPunct="0">
              <a:spcBef>
                <a:spcPct val="0"/>
              </a:spcBef>
              <a:spcAft>
                <a:spcPct val="0"/>
              </a:spcAft>
              <a:tabLst>
                <a:tab pos="8915400" algn="r"/>
              </a:tabLst>
              <a:defRPr sz="2200">
                <a:solidFill>
                  <a:schemeClr val="tx1"/>
                </a:solidFill>
                <a:latin typeface="Arial" pitchFamily="34" charset="0"/>
              </a:defRPr>
            </a:lvl3pPr>
            <a:lvl4pPr algn="l" rtl="0" eaLnBrk="0" fontAlgn="base" hangingPunct="0">
              <a:spcBef>
                <a:spcPct val="0"/>
              </a:spcBef>
              <a:spcAft>
                <a:spcPct val="0"/>
              </a:spcAft>
              <a:tabLst>
                <a:tab pos="8915400" algn="r"/>
              </a:tabLst>
              <a:defRPr sz="2200">
                <a:solidFill>
                  <a:schemeClr val="tx1"/>
                </a:solidFill>
                <a:latin typeface="Arial" pitchFamily="34" charset="0"/>
              </a:defRPr>
            </a:lvl4pPr>
            <a:lvl5pPr algn="l" rtl="0" eaLnBrk="0" fontAlgn="base" hangingPunct="0">
              <a:spcBef>
                <a:spcPct val="0"/>
              </a:spcBef>
              <a:spcAft>
                <a:spcPct val="0"/>
              </a:spcAft>
              <a:tabLst>
                <a:tab pos="8915400" algn="r"/>
              </a:tabLst>
              <a:defRPr sz="2200">
                <a:solidFill>
                  <a:schemeClr val="tx1"/>
                </a:solidFill>
                <a:latin typeface="Arial" pitchFamily="34" charset="0"/>
              </a:defRPr>
            </a:lvl5pPr>
            <a:lvl6pPr marL="457200" algn="l" rtl="0" fontAlgn="base">
              <a:spcBef>
                <a:spcPct val="0"/>
              </a:spcBef>
              <a:spcAft>
                <a:spcPct val="0"/>
              </a:spcAft>
              <a:tabLst>
                <a:tab pos="8915400" algn="r"/>
              </a:tabLst>
              <a:defRPr sz="2200">
                <a:solidFill>
                  <a:schemeClr val="tx1"/>
                </a:solidFill>
                <a:latin typeface="Arial" pitchFamily="34" charset="0"/>
              </a:defRPr>
            </a:lvl6pPr>
            <a:lvl7pPr marL="914400" algn="l" rtl="0" fontAlgn="base">
              <a:spcBef>
                <a:spcPct val="0"/>
              </a:spcBef>
              <a:spcAft>
                <a:spcPct val="0"/>
              </a:spcAft>
              <a:tabLst>
                <a:tab pos="8915400" algn="r"/>
              </a:tabLst>
              <a:defRPr sz="2200">
                <a:solidFill>
                  <a:schemeClr val="tx1"/>
                </a:solidFill>
                <a:latin typeface="Arial" pitchFamily="34" charset="0"/>
              </a:defRPr>
            </a:lvl7pPr>
            <a:lvl8pPr marL="1371600" algn="l" rtl="0" fontAlgn="base">
              <a:spcBef>
                <a:spcPct val="0"/>
              </a:spcBef>
              <a:spcAft>
                <a:spcPct val="0"/>
              </a:spcAft>
              <a:tabLst>
                <a:tab pos="8915400" algn="r"/>
              </a:tabLst>
              <a:defRPr sz="2200">
                <a:solidFill>
                  <a:schemeClr val="tx1"/>
                </a:solidFill>
                <a:latin typeface="Arial" pitchFamily="34" charset="0"/>
              </a:defRPr>
            </a:lvl8pPr>
            <a:lvl9pPr marL="1828800" algn="l" rtl="0" fontAlgn="base">
              <a:spcBef>
                <a:spcPct val="0"/>
              </a:spcBef>
              <a:spcAft>
                <a:spcPct val="0"/>
              </a:spcAft>
              <a:tabLst>
                <a:tab pos="8915400" algn="r"/>
              </a:tabLst>
              <a:defRPr sz="2200">
                <a:solidFill>
                  <a:schemeClr val="tx1"/>
                </a:solidFill>
                <a:latin typeface="Arial" pitchFamily="34" charset="0"/>
              </a:defRPr>
            </a:lvl9pPr>
          </a:lstStyle>
          <a:p>
            <a:pPr eaLnBrk="1" hangingPunct="1">
              <a:defRPr/>
            </a:pPr>
            <a:r>
              <a:rPr lang="en-US" altLang="en-US" sz="2000" kern="0" dirty="0" smtClean="0"/>
              <a:t>There Is Less Confidence In Monetary Policymakers …</a:t>
            </a:r>
          </a:p>
        </p:txBody>
      </p:sp>
    </p:spTree>
    <p:extLst>
      <p:ext uri="{BB962C8B-B14F-4D97-AF65-F5344CB8AC3E}">
        <p14:creationId xmlns:p14="http://schemas.microsoft.com/office/powerpoint/2010/main" val="10848615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750" y="476250"/>
            <a:ext cx="8572500" cy="590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31496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8688" y="733425"/>
            <a:ext cx="7285037" cy="539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863600" y="152400"/>
            <a:ext cx="4301306" cy="400110"/>
          </a:xfrm>
          <a:prstGeom prst="rect">
            <a:avLst/>
          </a:prstGeom>
          <a:noFill/>
        </p:spPr>
        <p:txBody>
          <a:bodyPr wrap="none" rtlCol="0">
            <a:spAutoFit/>
          </a:bodyPr>
          <a:lstStyle/>
          <a:p>
            <a:pPr algn="l"/>
            <a:r>
              <a:rPr lang="en-CA" sz="2000" dirty="0" smtClean="0">
                <a:solidFill>
                  <a:schemeClr val="tx1"/>
                </a:solidFill>
              </a:rPr>
              <a:t>... And In Policymakers In General</a:t>
            </a:r>
            <a:endParaRPr lang="en-CA" sz="2000" dirty="0">
              <a:solidFill>
                <a:schemeClr val="tx1"/>
              </a:solidFill>
            </a:endParaRPr>
          </a:p>
        </p:txBody>
      </p:sp>
    </p:spTree>
    <p:extLst>
      <p:ext uri="{BB962C8B-B14F-4D97-AF65-F5344CB8AC3E}">
        <p14:creationId xmlns:p14="http://schemas.microsoft.com/office/powerpoint/2010/main" val="5806920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9138" y="841375"/>
            <a:ext cx="7704137" cy="5173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762000" y="177800"/>
            <a:ext cx="6622710" cy="400110"/>
          </a:xfrm>
          <a:prstGeom prst="rect">
            <a:avLst/>
          </a:prstGeom>
          <a:noFill/>
        </p:spPr>
        <p:txBody>
          <a:bodyPr wrap="none" rtlCol="0">
            <a:spAutoFit/>
          </a:bodyPr>
          <a:lstStyle/>
          <a:p>
            <a:pPr algn="l"/>
            <a:r>
              <a:rPr lang="en-CA" sz="2000" dirty="0" smtClean="0">
                <a:solidFill>
                  <a:schemeClr val="tx1"/>
                </a:solidFill>
              </a:rPr>
              <a:t>Protectionism Threatens Global Trade And Growth ...</a:t>
            </a:r>
            <a:endParaRPr lang="en-CA" sz="2000" dirty="0">
              <a:solidFill>
                <a:schemeClr val="tx1"/>
              </a:solidFill>
            </a:endParaRPr>
          </a:p>
        </p:txBody>
      </p:sp>
    </p:spTree>
    <p:extLst>
      <p:ext uri="{BB962C8B-B14F-4D97-AF65-F5344CB8AC3E}">
        <p14:creationId xmlns:p14="http://schemas.microsoft.com/office/powerpoint/2010/main" val="2120088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6463" y="819150"/>
            <a:ext cx="7331075" cy="521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3"/>
          <p:cNvSpPr>
            <a:spLocks noChangeArrowheads="1"/>
          </p:cNvSpPr>
          <p:nvPr/>
        </p:nvSpPr>
        <p:spPr bwMode="auto">
          <a:xfrm>
            <a:off x="799964" y="76200"/>
            <a:ext cx="843293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defRPr sz="1600">
                <a:solidFill>
                  <a:schemeClr val="tx1"/>
                </a:solidFill>
                <a:latin typeface="Arial" pitchFamily="34" charset="0"/>
              </a:defRPr>
            </a:lvl1pPr>
            <a:lvl2pPr marL="742950" indent="-285750" algn="l" eaLnBrk="0" hangingPunct="0">
              <a:buSzPct val="120000"/>
              <a:buChar char="•"/>
              <a:defRPr sz="1400">
                <a:solidFill>
                  <a:schemeClr val="tx1"/>
                </a:solidFill>
                <a:latin typeface="Arial" pitchFamily="34" charset="0"/>
              </a:defRPr>
            </a:lvl2pPr>
            <a:lvl3pPr marL="1143000" indent="-228600" algn="l" eaLnBrk="0" hangingPunct="0">
              <a:buSzPct val="100000"/>
              <a:buFont typeface="Courier New" pitchFamily="49" charset="0"/>
              <a:buChar char="o"/>
              <a:defRPr sz="1200">
                <a:solidFill>
                  <a:schemeClr val="tx1"/>
                </a:solidFill>
                <a:latin typeface="Arial" pitchFamily="34" charset="0"/>
              </a:defRPr>
            </a:lvl3pPr>
            <a:lvl4pPr marL="1600200" indent="-228600" algn="l" eaLnBrk="0" hangingPunct="0">
              <a:buChar char="–"/>
              <a:defRPr sz="1100">
                <a:solidFill>
                  <a:schemeClr val="tx1"/>
                </a:solidFill>
                <a:latin typeface="Arial" pitchFamily="34" charset="0"/>
              </a:defRPr>
            </a:lvl4pPr>
            <a:lvl5pPr marL="2057400" indent="-228600" algn="just" eaLnBrk="0" hangingPunct="0">
              <a:spcBef>
                <a:spcPct val="7000"/>
              </a:spcBef>
              <a:spcAft>
                <a:spcPct val="20000"/>
              </a:spcAft>
              <a:buChar char="»"/>
              <a:defRPr sz="1300">
                <a:solidFill>
                  <a:schemeClr val="tx1"/>
                </a:solidFill>
                <a:latin typeface="AGaramond" pitchFamily="18" charset="0"/>
              </a:defRPr>
            </a:lvl5pPr>
            <a:lvl6pPr marL="2514600" indent="-228600" algn="just" eaLnBrk="0" fontAlgn="base" hangingPunct="0">
              <a:spcBef>
                <a:spcPct val="7000"/>
              </a:spcBef>
              <a:spcAft>
                <a:spcPct val="20000"/>
              </a:spcAft>
              <a:buChar char="»"/>
              <a:defRPr sz="1300">
                <a:solidFill>
                  <a:schemeClr val="tx1"/>
                </a:solidFill>
                <a:latin typeface="AGaramond" pitchFamily="18" charset="0"/>
              </a:defRPr>
            </a:lvl6pPr>
            <a:lvl7pPr marL="2971800" indent="-228600" algn="just" eaLnBrk="0" fontAlgn="base" hangingPunct="0">
              <a:spcBef>
                <a:spcPct val="7000"/>
              </a:spcBef>
              <a:spcAft>
                <a:spcPct val="20000"/>
              </a:spcAft>
              <a:buChar char="»"/>
              <a:defRPr sz="1300">
                <a:solidFill>
                  <a:schemeClr val="tx1"/>
                </a:solidFill>
                <a:latin typeface="AGaramond" pitchFamily="18" charset="0"/>
              </a:defRPr>
            </a:lvl7pPr>
            <a:lvl8pPr marL="3429000" indent="-228600" algn="just" eaLnBrk="0" fontAlgn="base" hangingPunct="0">
              <a:spcBef>
                <a:spcPct val="7000"/>
              </a:spcBef>
              <a:spcAft>
                <a:spcPct val="20000"/>
              </a:spcAft>
              <a:buChar char="»"/>
              <a:defRPr sz="1300">
                <a:solidFill>
                  <a:schemeClr val="tx1"/>
                </a:solidFill>
                <a:latin typeface="AGaramond" pitchFamily="18" charset="0"/>
              </a:defRPr>
            </a:lvl8pPr>
            <a:lvl9pPr marL="3886200" indent="-228600" algn="just" eaLnBrk="0" fontAlgn="base" hangingPunct="0">
              <a:spcBef>
                <a:spcPct val="7000"/>
              </a:spcBef>
              <a:spcAft>
                <a:spcPct val="20000"/>
              </a:spcAft>
              <a:buChar char="»"/>
              <a:defRPr sz="1300">
                <a:solidFill>
                  <a:schemeClr val="tx1"/>
                </a:solidFill>
                <a:latin typeface="AGaramond" pitchFamily="18" charset="0"/>
              </a:defRPr>
            </a:lvl9pPr>
          </a:lstStyle>
          <a:p>
            <a:pPr>
              <a:spcBef>
                <a:spcPct val="0"/>
              </a:spcBef>
            </a:pPr>
            <a:r>
              <a:rPr lang="en-US" altLang="en-US" sz="2000" dirty="0" smtClean="0"/>
              <a:t>… While Walls Have Already Gone Up In The U.S. </a:t>
            </a:r>
            <a:endParaRPr lang="en-US" altLang="en-US" sz="2000" dirty="0"/>
          </a:p>
        </p:txBody>
      </p:sp>
    </p:spTree>
    <p:extLst>
      <p:ext uri="{BB962C8B-B14F-4D97-AF65-F5344CB8AC3E}">
        <p14:creationId xmlns:p14="http://schemas.microsoft.com/office/powerpoint/2010/main" val="33040914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 Box 13"/>
          <p:cNvSpPr txBox="1">
            <a:spLocks noChangeArrowheads="1"/>
          </p:cNvSpPr>
          <p:nvPr/>
        </p:nvSpPr>
        <p:spPr bwMode="auto">
          <a:xfrm>
            <a:off x="564488" y="133290"/>
            <a:ext cx="8755063" cy="400110"/>
          </a:xfrm>
          <a:prstGeom prst="rect">
            <a:avLst/>
          </a:prstGeom>
          <a:noFill/>
          <a:ln w="9525" algn="ctr">
            <a:noFill/>
            <a:miter lim="800000"/>
            <a:headEnd/>
            <a:tailEnd/>
          </a:ln>
        </p:spPr>
        <p:txBody>
          <a:bodyPr wrap="square">
            <a:spAutoFit/>
          </a:bodyPr>
          <a:lstStyle/>
          <a:p>
            <a:pPr algn="l"/>
            <a:r>
              <a:rPr lang="en-US" sz="2000" dirty="0" smtClean="0">
                <a:solidFill>
                  <a:srgbClr val="000000"/>
                </a:solidFill>
                <a:ea typeface="MS PGothic" pitchFamily="34" charset="-128"/>
              </a:rPr>
              <a:t>Persistent Headwinds To Stronger Global Growth</a:t>
            </a:r>
            <a:endParaRPr lang="en-US" sz="2000" dirty="0">
              <a:solidFill>
                <a:srgbClr val="000000"/>
              </a:solidFill>
              <a:ea typeface="MS PGothic" pitchFamily="34" charset="-128"/>
            </a:endParaRPr>
          </a:p>
        </p:txBody>
      </p:sp>
      <p:sp>
        <p:nvSpPr>
          <p:cNvPr id="7" name="TextBox 6"/>
          <p:cNvSpPr txBox="1"/>
          <p:nvPr/>
        </p:nvSpPr>
        <p:spPr>
          <a:xfrm>
            <a:off x="238340" y="762000"/>
            <a:ext cx="8887981" cy="5016758"/>
          </a:xfrm>
          <a:prstGeom prst="rect">
            <a:avLst/>
          </a:prstGeom>
          <a:noFill/>
        </p:spPr>
        <p:txBody>
          <a:bodyPr wrap="square" rtlCol="0">
            <a:spAutoFit/>
          </a:bodyPr>
          <a:lstStyle/>
          <a:p>
            <a:r>
              <a:rPr lang="en-US" sz="2800" i="1" dirty="0" smtClean="0">
                <a:solidFill>
                  <a:srgbClr val="000000"/>
                </a:solidFill>
              </a:rPr>
              <a:t>‘Insufficient Aggregate Demand Reinforced By Structural And Cyclical Factors’</a:t>
            </a:r>
          </a:p>
          <a:p>
            <a:pPr marL="285750" indent="-285750" algn="l">
              <a:buFont typeface="Arial" panose="020B0604020202020204" pitchFamily="34" charset="0"/>
              <a:buChar char="•"/>
            </a:pPr>
            <a:r>
              <a:rPr lang="en-US" sz="2200" dirty="0" smtClean="0">
                <a:solidFill>
                  <a:srgbClr val="000000"/>
                </a:solidFill>
              </a:rPr>
              <a:t>Structural economic adjustments</a:t>
            </a:r>
          </a:p>
          <a:p>
            <a:pPr marL="285750" indent="-285750" algn="l">
              <a:buFont typeface="Arial" panose="020B0604020202020204" pitchFamily="34" charset="0"/>
              <a:buChar char="•"/>
            </a:pPr>
            <a:r>
              <a:rPr lang="en-US" sz="2200" dirty="0" smtClean="0">
                <a:solidFill>
                  <a:srgbClr val="000000"/>
                </a:solidFill>
              </a:rPr>
              <a:t>Debt and deleveraging</a:t>
            </a:r>
            <a:endParaRPr lang="en-CA" sz="2200" dirty="0">
              <a:solidFill>
                <a:srgbClr val="000000"/>
              </a:solidFill>
            </a:endParaRPr>
          </a:p>
          <a:p>
            <a:pPr marL="285750" indent="-285750" algn="l">
              <a:buFont typeface="Arial" panose="020B0604020202020204" pitchFamily="34" charset="0"/>
              <a:buChar char="•"/>
            </a:pPr>
            <a:r>
              <a:rPr lang="en-US" sz="2200" dirty="0" smtClean="0">
                <a:solidFill>
                  <a:srgbClr val="000000"/>
                </a:solidFill>
              </a:rPr>
              <a:t>Oversupply conditions in product markets</a:t>
            </a:r>
          </a:p>
          <a:p>
            <a:pPr marL="285750" indent="-285750" algn="l">
              <a:buFont typeface="Arial" panose="020B0604020202020204" pitchFamily="34" charset="0"/>
              <a:buChar char="•"/>
            </a:pPr>
            <a:r>
              <a:rPr lang="en-US" sz="2200" dirty="0" smtClean="0">
                <a:solidFill>
                  <a:srgbClr val="000000"/>
                </a:solidFill>
              </a:rPr>
              <a:t>Low inflation and deflation</a:t>
            </a:r>
          </a:p>
          <a:p>
            <a:pPr marL="285750" indent="-285750" algn="l">
              <a:buFont typeface="Arial" panose="020B0604020202020204" pitchFamily="34" charset="0"/>
              <a:buChar char="•"/>
            </a:pPr>
            <a:r>
              <a:rPr lang="en-US" sz="2200" dirty="0" smtClean="0">
                <a:solidFill>
                  <a:srgbClr val="000000"/>
                </a:solidFill>
              </a:rPr>
              <a:t>Banking sector oversight and profitability</a:t>
            </a:r>
          </a:p>
          <a:p>
            <a:pPr marL="285750" indent="-285750" algn="l">
              <a:buFont typeface="Arial" panose="020B0604020202020204" pitchFamily="34" charset="0"/>
              <a:buChar char="•"/>
            </a:pPr>
            <a:r>
              <a:rPr lang="en-US" sz="2200" dirty="0" smtClean="0">
                <a:solidFill>
                  <a:srgbClr val="000000"/>
                </a:solidFill>
              </a:rPr>
              <a:t>Slowdown in international trade</a:t>
            </a:r>
            <a:endParaRPr lang="en-US" sz="2200" dirty="0">
              <a:solidFill>
                <a:srgbClr val="000000"/>
              </a:solidFill>
            </a:endParaRPr>
          </a:p>
          <a:p>
            <a:pPr marL="285750" indent="-285750" algn="l">
              <a:buFont typeface="Arial" panose="020B0604020202020204" pitchFamily="34" charset="0"/>
              <a:buChar char="•"/>
            </a:pPr>
            <a:r>
              <a:rPr lang="en-US" sz="2200" dirty="0">
                <a:solidFill>
                  <a:srgbClr val="000000"/>
                </a:solidFill>
              </a:rPr>
              <a:t>Financial and currency market volatility</a:t>
            </a:r>
          </a:p>
          <a:p>
            <a:pPr marL="285750" indent="-285750" algn="l">
              <a:buFont typeface="Arial" panose="020B0604020202020204" pitchFamily="34" charset="0"/>
              <a:buChar char="•"/>
            </a:pPr>
            <a:r>
              <a:rPr lang="en-US" sz="2200" dirty="0">
                <a:solidFill>
                  <a:srgbClr val="000000"/>
                </a:solidFill>
              </a:rPr>
              <a:t>Geopolitical </a:t>
            </a:r>
            <a:r>
              <a:rPr lang="en-US" sz="2200" dirty="0" smtClean="0">
                <a:solidFill>
                  <a:srgbClr val="000000"/>
                </a:solidFill>
              </a:rPr>
              <a:t>risks/populism, civil </a:t>
            </a:r>
            <a:r>
              <a:rPr lang="en-US" sz="2200" dirty="0">
                <a:solidFill>
                  <a:srgbClr val="000000"/>
                </a:solidFill>
              </a:rPr>
              <a:t>strife, </a:t>
            </a:r>
            <a:r>
              <a:rPr lang="en-US" sz="2200" dirty="0" smtClean="0">
                <a:solidFill>
                  <a:srgbClr val="000000"/>
                </a:solidFill>
              </a:rPr>
              <a:t>terror, weather, health</a:t>
            </a:r>
          </a:p>
        </p:txBody>
      </p:sp>
    </p:spTree>
    <p:extLst>
      <p:ext uri="{BB962C8B-B14F-4D97-AF65-F5344CB8AC3E}">
        <p14:creationId xmlns:p14="http://schemas.microsoft.com/office/powerpoint/2010/main" val="35571474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3"/>
          <p:cNvSpPr>
            <a:spLocks noChangeArrowheads="1"/>
          </p:cNvSpPr>
          <p:nvPr/>
        </p:nvSpPr>
        <p:spPr bwMode="auto">
          <a:xfrm>
            <a:off x="507248" y="76200"/>
            <a:ext cx="87133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l" eaLnBrk="0" hangingPunct="0">
              <a:spcBef>
                <a:spcPct val="0"/>
              </a:spcBef>
              <a:tabLst>
                <a:tab pos="8915400" algn="r"/>
              </a:tabLst>
            </a:pPr>
            <a:r>
              <a:rPr lang="en-US" sz="2000" b="1" dirty="0" smtClean="0">
                <a:solidFill>
                  <a:srgbClr val="000000"/>
                </a:solidFill>
                <a:latin typeface="Arial"/>
              </a:rPr>
              <a:t>Slow Growth And Economic Underperformance Likely To Persist</a:t>
            </a:r>
            <a:endParaRPr lang="en-US" sz="2000" b="1" dirty="0">
              <a:solidFill>
                <a:srgbClr val="000000"/>
              </a:solidFill>
              <a:latin typeface="Arial"/>
            </a:endParaRPr>
          </a:p>
        </p:txBody>
      </p:sp>
      <p:sp>
        <p:nvSpPr>
          <p:cNvPr id="25" name="Text Box 8"/>
          <p:cNvSpPr txBox="1">
            <a:spLocks noChangeArrowheads="1"/>
          </p:cNvSpPr>
          <p:nvPr/>
        </p:nvSpPr>
        <p:spPr bwMode="auto">
          <a:xfrm>
            <a:off x="559310" y="783481"/>
            <a:ext cx="3962400" cy="336550"/>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b="1">
                <a:solidFill>
                  <a:srgbClr val="669900"/>
                </a:solidFill>
                <a:latin typeface="Arial" pitchFamily="34" charset="0"/>
              </a:defRPr>
            </a:lvl1pPr>
            <a:lvl2pPr marL="742950" indent="-285750" eaLnBrk="0" hangingPunct="0">
              <a:defRPr sz="1400" b="1">
                <a:solidFill>
                  <a:srgbClr val="669900"/>
                </a:solidFill>
                <a:latin typeface="Arial" pitchFamily="34" charset="0"/>
              </a:defRPr>
            </a:lvl2pPr>
            <a:lvl3pPr marL="1143000" indent="-228600" eaLnBrk="0" hangingPunct="0">
              <a:defRPr sz="1400" b="1">
                <a:solidFill>
                  <a:srgbClr val="669900"/>
                </a:solidFill>
                <a:latin typeface="Arial" pitchFamily="34" charset="0"/>
              </a:defRPr>
            </a:lvl3pPr>
            <a:lvl4pPr marL="1600200" indent="-228600" eaLnBrk="0" hangingPunct="0">
              <a:defRPr sz="1400" b="1">
                <a:solidFill>
                  <a:srgbClr val="669900"/>
                </a:solidFill>
                <a:latin typeface="Arial" pitchFamily="34" charset="0"/>
              </a:defRPr>
            </a:lvl4pPr>
            <a:lvl5pPr marL="2057400" indent="-228600" eaLnBrk="0" hangingPunct="0">
              <a:defRPr sz="1400" b="1">
                <a:solidFill>
                  <a:srgbClr val="669900"/>
                </a:solidFill>
                <a:latin typeface="Arial" pitchFamily="34" charset="0"/>
              </a:defRPr>
            </a:lvl5pPr>
            <a:lvl6pPr marL="2514600" indent="-228600" algn="ctr" eaLnBrk="0" fontAlgn="base" hangingPunct="0">
              <a:spcBef>
                <a:spcPct val="50000"/>
              </a:spcBef>
              <a:spcAft>
                <a:spcPct val="0"/>
              </a:spcAft>
              <a:defRPr sz="1400" b="1">
                <a:solidFill>
                  <a:srgbClr val="669900"/>
                </a:solidFill>
                <a:latin typeface="Arial" pitchFamily="34" charset="0"/>
              </a:defRPr>
            </a:lvl6pPr>
            <a:lvl7pPr marL="2971800" indent="-228600" algn="ctr" eaLnBrk="0" fontAlgn="base" hangingPunct="0">
              <a:spcBef>
                <a:spcPct val="50000"/>
              </a:spcBef>
              <a:spcAft>
                <a:spcPct val="0"/>
              </a:spcAft>
              <a:defRPr sz="1400" b="1">
                <a:solidFill>
                  <a:srgbClr val="669900"/>
                </a:solidFill>
                <a:latin typeface="Arial" pitchFamily="34" charset="0"/>
              </a:defRPr>
            </a:lvl7pPr>
            <a:lvl8pPr marL="3429000" indent="-228600" algn="ctr" eaLnBrk="0" fontAlgn="base" hangingPunct="0">
              <a:spcBef>
                <a:spcPct val="50000"/>
              </a:spcBef>
              <a:spcAft>
                <a:spcPct val="0"/>
              </a:spcAft>
              <a:defRPr sz="1400" b="1">
                <a:solidFill>
                  <a:srgbClr val="669900"/>
                </a:solidFill>
                <a:latin typeface="Arial" pitchFamily="34" charset="0"/>
              </a:defRPr>
            </a:lvl8pPr>
            <a:lvl9pPr marL="3886200" indent="-228600" algn="ctr" eaLnBrk="0" fontAlgn="base" hangingPunct="0">
              <a:spcBef>
                <a:spcPct val="50000"/>
              </a:spcBef>
              <a:spcAft>
                <a:spcPct val="0"/>
              </a:spcAft>
              <a:defRPr sz="1400" b="1">
                <a:solidFill>
                  <a:srgbClr val="669900"/>
                </a:solidFill>
                <a:latin typeface="Arial" pitchFamily="34" charset="0"/>
              </a:defRPr>
            </a:lvl9pPr>
          </a:lstStyle>
          <a:p>
            <a:pPr algn="l"/>
            <a:r>
              <a:rPr lang="en-GB" sz="1600" dirty="0" smtClean="0">
                <a:solidFill>
                  <a:srgbClr val="000000"/>
                </a:solidFill>
                <a:ea typeface="MS PGothic" pitchFamily="34" charset="-128"/>
                <a:cs typeface="Arial" pitchFamily="34" charset="0"/>
              </a:rPr>
              <a:t>Mature Nations</a:t>
            </a:r>
            <a:endParaRPr lang="en-GB" sz="1600" dirty="0">
              <a:solidFill>
                <a:srgbClr val="000000"/>
              </a:solidFill>
              <a:ea typeface="MS PGothic" pitchFamily="34" charset="-128"/>
              <a:cs typeface="Arial" pitchFamily="34" charset="0"/>
            </a:endParaRPr>
          </a:p>
        </p:txBody>
      </p:sp>
      <p:graphicFrame>
        <p:nvGraphicFramePr>
          <p:cNvPr id="26" name="Object 32"/>
          <p:cNvGraphicFramePr>
            <a:graphicFrameLocks noChangeAspect="1"/>
          </p:cNvGraphicFramePr>
          <p:nvPr>
            <p:extLst>
              <p:ext uri="{D42A27DB-BD31-4B8C-83A1-F6EECF244321}">
                <p14:modId xmlns:p14="http://schemas.microsoft.com/office/powerpoint/2010/main" val="1570593047"/>
              </p:ext>
            </p:extLst>
          </p:nvPr>
        </p:nvGraphicFramePr>
        <p:xfrm>
          <a:off x="354987" y="1170390"/>
          <a:ext cx="3988329" cy="4852585"/>
        </p:xfrm>
        <a:graphic>
          <a:graphicData uri="http://schemas.openxmlformats.org/drawingml/2006/chart">
            <c:chart xmlns:c="http://schemas.openxmlformats.org/drawingml/2006/chart" xmlns:r="http://schemas.openxmlformats.org/officeDocument/2006/relationships" r:id="rId3"/>
          </a:graphicData>
        </a:graphic>
      </p:graphicFrame>
      <p:sp>
        <p:nvSpPr>
          <p:cNvPr id="37" name="Text Box 19"/>
          <p:cNvSpPr txBox="1">
            <a:spLocks noChangeArrowheads="1"/>
          </p:cNvSpPr>
          <p:nvPr/>
        </p:nvSpPr>
        <p:spPr bwMode="auto">
          <a:xfrm>
            <a:off x="253652" y="5892800"/>
            <a:ext cx="8663835" cy="260350"/>
          </a:xfrm>
          <a:prstGeom prst="rect">
            <a:avLst/>
          </a:prstGeom>
          <a:noFill/>
          <a:ln w="9525">
            <a:noFill/>
            <a:miter lim="800000"/>
            <a:headEnd/>
            <a:tailEnd/>
          </a:ln>
        </p:spPr>
        <p:txBody>
          <a:bodyPr wrap="square">
            <a:spAutoFit/>
          </a:bodyPr>
          <a:lstStyle/>
          <a:p>
            <a:pPr algn="ctr">
              <a:spcBef>
                <a:spcPct val="0"/>
              </a:spcBef>
            </a:pPr>
            <a:r>
              <a:rPr lang="en-US" sz="1100" b="0" i="1" dirty="0">
                <a:solidFill>
                  <a:schemeClr val="tx1"/>
                </a:solidFill>
              </a:rPr>
              <a:t>Source: </a:t>
            </a:r>
            <a:r>
              <a:rPr lang="en-US" sz="1100" b="0" i="1" dirty="0" smtClean="0">
                <a:solidFill>
                  <a:schemeClr val="tx1"/>
                </a:solidFill>
              </a:rPr>
              <a:t>Bloomberg, Scotiabank </a:t>
            </a:r>
            <a:r>
              <a:rPr lang="en-US" sz="1100" b="0" i="1" dirty="0">
                <a:solidFill>
                  <a:schemeClr val="tx1"/>
                </a:solidFill>
              </a:rPr>
              <a:t>Economics.</a:t>
            </a:r>
          </a:p>
        </p:txBody>
      </p:sp>
      <p:sp>
        <p:nvSpPr>
          <p:cNvPr id="14" name="Text Box 8"/>
          <p:cNvSpPr txBox="1">
            <a:spLocks noChangeArrowheads="1"/>
          </p:cNvSpPr>
          <p:nvPr/>
        </p:nvSpPr>
        <p:spPr bwMode="auto">
          <a:xfrm>
            <a:off x="4956500" y="780306"/>
            <a:ext cx="3962400" cy="336550"/>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b="1">
                <a:solidFill>
                  <a:srgbClr val="669900"/>
                </a:solidFill>
                <a:latin typeface="Arial" pitchFamily="34" charset="0"/>
              </a:defRPr>
            </a:lvl1pPr>
            <a:lvl2pPr marL="742950" indent="-285750" eaLnBrk="0" hangingPunct="0">
              <a:defRPr sz="1400" b="1">
                <a:solidFill>
                  <a:srgbClr val="669900"/>
                </a:solidFill>
                <a:latin typeface="Arial" pitchFamily="34" charset="0"/>
              </a:defRPr>
            </a:lvl2pPr>
            <a:lvl3pPr marL="1143000" indent="-228600" eaLnBrk="0" hangingPunct="0">
              <a:defRPr sz="1400" b="1">
                <a:solidFill>
                  <a:srgbClr val="669900"/>
                </a:solidFill>
                <a:latin typeface="Arial" pitchFamily="34" charset="0"/>
              </a:defRPr>
            </a:lvl3pPr>
            <a:lvl4pPr marL="1600200" indent="-228600" eaLnBrk="0" hangingPunct="0">
              <a:defRPr sz="1400" b="1">
                <a:solidFill>
                  <a:srgbClr val="669900"/>
                </a:solidFill>
                <a:latin typeface="Arial" pitchFamily="34" charset="0"/>
              </a:defRPr>
            </a:lvl4pPr>
            <a:lvl5pPr marL="2057400" indent="-228600" eaLnBrk="0" hangingPunct="0">
              <a:defRPr sz="1400" b="1">
                <a:solidFill>
                  <a:srgbClr val="669900"/>
                </a:solidFill>
                <a:latin typeface="Arial" pitchFamily="34" charset="0"/>
              </a:defRPr>
            </a:lvl5pPr>
            <a:lvl6pPr marL="2514600" indent="-228600" algn="ctr" eaLnBrk="0" fontAlgn="base" hangingPunct="0">
              <a:spcBef>
                <a:spcPct val="50000"/>
              </a:spcBef>
              <a:spcAft>
                <a:spcPct val="0"/>
              </a:spcAft>
              <a:defRPr sz="1400" b="1">
                <a:solidFill>
                  <a:srgbClr val="669900"/>
                </a:solidFill>
                <a:latin typeface="Arial" pitchFamily="34" charset="0"/>
              </a:defRPr>
            </a:lvl6pPr>
            <a:lvl7pPr marL="2971800" indent="-228600" algn="ctr" eaLnBrk="0" fontAlgn="base" hangingPunct="0">
              <a:spcBef>
                <a:spcPct val="50000"/>
              </a:spcBef>
              <a:spcAft>
                <a:spcPct val="0"/>
              </a:spcAft>
              <a:defRPr sz="1400" b="1">
                <a:solidFill>
                  <a:srgbClr val="669900"/>
                </a:solidFill>
                <a:latin typeface="Arial" pitchFamily="34" charset="0"/>
              </a:defRPr>
            </a:lvl7pPr>
            <a:lvl8pPr marL="3429000" indent="-228600" algn="ctr" eaLnBrk="0" fontAlgn="base" hangingPunct="0">
              <a:spcBef>
                <a:spcPct val="50000"/>
              </a:spcBef>
              <a:spcAft>
                <a:spcPct val="0"/>
              </a:spcAft>
              <a:defRPr sz="1400" b="1">
                <a:solidFill>
                  <a:srgbClr val="669900"/>
                </a:solidFill>
                <a:latin typeface="Arial" pitchFamily="34" charset="0"/>
              </a:defRPr>
            </a:lvl8pPr>
            <a:lvl9pPr marL="3886200" indent="-228600" algn="ctr" eaLnBrk="0" fontAlgn="base" hangingPunct="0">
              <a:spcBef>
                <a:spcPct val="50000"/>
              </a:spcBef>
              <a:spcAft>
                <a:spcPct val="0"/>
              </a:spcAft>
              <a:defRPr sz="1400" b="1">
                <a:solidFill>
                  <a:srgbClr val="669900"/>
                </a:solidFill>
                <a:latin typeface="Arial" pitchFamily="34" charset="0"/>
              </a:defRPr>
            </a:lvl9pPr>
          </a:lstStyle>
          <a:p>
            <a:pPr algn="l"/>
            <a:r>
              <a:rPr lang="en-GB" sz="1600" dirty="0" smtClean="0">
                <a:solidFill>
                  <a:srgbClr val="000000"/>
                </a:solidFill>
                <a:ea typeface="MS PGothic" pitchFamily="34" charset="-128"/>
                <a:cs typeface="Arial" pitchFamily="34" charset="0"/>
              </a:rPr>
              <a:t>Emerging Market Nations</a:t>
            </a:r>
            <a:endParaRPr lang="en-GB" sz="1600" dirty="0">
              <a:solidFill>
                <a:srgbClr val="000000"/>
              </a:solidFill>
              <a:ea typeface="MS PGothic" pitchFamily="34" charset="-128"/>
              <a:cs typeface="Arial" pitchFamily="34" charset="0"/>
            </a:endParaRPr>
          </a:p>
        </p:txBody>
      </p:sp>
      <p:sp>
        <p:nvSpPr>
          <p:cNvPr id="31" name="Text Box 5"/>
          <p:cNvSpPr txBox="1">
            <a:spLocks noChangeArrowheads="1"/>
          </p:cNvSpPr>
          <p:nvPr/>
        </p:nvSpPr>
        <p:spPr bwMode="auto">
          <a:xfrm>
            <a:off x="635000" y="1232248"/>
            <a:ext cx="22606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b="1">
                <a:solidFill>
                  <a:srgbClr val="669900"/>
                </a:solidFill>
                <a:latin typeface="Arial" pitchFamily="34" charset="0"/>
              </a:defRPr>
            </a:lvl1pPr>
            <a:lvl2pPr marL="742950" indent="-285750" eaLnBrk="0" hangingPunct="0">
              <a:defRPr sz="1400" b="1">
                <a:solidFill>
                  <a:srgbClr val="669900"/>
                </a:solidFill>
                <a:latin typeface="Arial" pitchFamily="34" charset="0"/>
              </a:defRPr>
            </a:lvl2pPr>
            <a:lvl3pPr marL="1143000" indent="-228600" eaLnBrk="0" hangingPunct="0">
              <a:defRPr sz="1400" b="1">
                <a:solidFill>
                  <a:srgbClr val="669900"/>
                </a:solidFill>
                <a:latin typeface="Arial" pitchFamily="34" charset="0"/>
              </a:defRPr>
            </a:lvl3pPr>
            <a:lvl4pPr marL="1600200" indent="-228600" eaLnBrk="0" hangingPunct="0">
              <a:defRPr sz="1400" b="1">
                <a:solidFill>
                  <a:srgbClr val="669900"/>
                </a:solidFill>
                <a:latin typeface="Arial" pitchFamily="34" charset="0"/>
              </a:defRPr>
            </a:lvl4pPr>
            <a:lvl5pPr marL="2057400" indent="-228600" eaLnBrk="0" hangingPunct="0">
              <a:defRPr sz="1400" b="1">
                <a:solidFill>
                  <a:srgbClr val="669900"/>
                </a:solidFill>
                <a:latin typeface="Arial" pitchFamily="34" charset="0"/>
              </a:defRPr>
            </a:lvl5pPr>
            <a:lvl6pPr marL="2514600" indent="-228600" algn="ctr" eaLnBrk="0" fontAlgn="base" hangingPunct="0">
              <a:spcBef>
                <a:spcPct val="50000"/>
              </a:spcBef>
              <a:spcAft>
                <a:spcPct val="0"/>
              </a:spcAft>
              <a:defRPr sz="1400" b="1">
                <a:solidFill>
                  <a:srgbClr val="669900"/>
                </a:solidFill>
                <a:latin typeface="Arial" pitchFamily="34" charset="0"/>
              </a:defRPr>
            </a:lvl6pPr>
            <a:lvl7pPr marL="2971800" indent="-228600" algn="ctr" eaLnBrk="0" fontAlgn="base" hangingPunct="0">
              <a:spcBef>
                <a:spcPct val="50000"/>
              </a:spcBef>
              <a:spcAft>
                <a:spcPct val="0"/>
              </a:spcAft>
              <a:defRPr sz="1400" b="1">
                <a:solidFill>
                  <a:srgbClr val="669900"/>
                </a:solidFill>
                <a:latin typeface="Arial" pitchFamily="34" charset="0"/>
              </a:defRPr>
            </a:lvl7pPr>
            <a:lvl8pPr marL="3429000" indent="-228600" algn="ctr" eaLnBrk="0" fontAlgn="base" hangingPunct="0">
              <a:spcBef>
                <a:spcPct val="50000"/>
              </a:spcBef>
              <a:spcAft>
                <a:spcPct val="0"/>
              </a:spcAft>
              <a:defRPr sz="1400" b="1">
                <a:solidFill>
                  <a:srgbClr val="669900"/>
                </a:solidFill>
                <a:latin typeface="Arial" pitchFamily="34" charset="0"/>
              </a:defRPr>
            </a:lvl8pPr>
            <a:lvl9pPr marL="3886200" indent="-228600" algn="ctr" eaLnBrk="0" fontAlgn="base" hangingPunct="0">
              <a:spcBef>
                <a:spcPct val="50000"/>
              </a:spcBef>
              <a:spcAft>
                <a:spcPct val="0"/>
              </a:spcAft>
              <a:defRPr sz="1400" b="1">
                <a:solidFill>
                  <a:srgbClr val="669900"/>
                </a:solidFill>
                <a:latin typeface="Arial" pitchFamily="34" charset="0"/>
              </a:defRPr>
            </a:lvl9pPr>
          </a:lstStyle>
          <a:p>
            <a:pPr algn="l" eaLnBrk="1" hangingPunct="1"/>
            <a:r>
              <a:rPr lang="en-CA" sz="1200" b="0" i="1" dirty="0">
                <a:solidFill>
                  <a:srgbClr val="000000"/>
                </a:solidFill>
              </a:rPr>
              <a:t>r</a:t>
            </a:r>
            <a:r>
              <a:rPr lang="en-CA" sz="1200" b="0" i="1" dirty="0" smtClean="0">
                <a:solidFill>
                  <a:srgbClr val="000000"/>
                </a:solidFill>
              </a:rPr>
              <a:t>eal GDP,</a:t>
            </a:r>
            <a:r>
              <a:rPr lang="en-CA" sz="1200" b="0" i="1" dirty="0">
                <a:solidFill>
                  <a:srgbClr val="000000"/>
                </a:solidFill>
              </a:rPr>
              <a:t> </a:t>
            </a:r>
            <a:r>
              <a:rPr lang="en-CA" sz="1200" b="0" i="1" dirty="0" smtClean="0">
                <a:solidFill>
                  <a:srgbClr val="000000"/>
                </a:solidFill>
              </a:rPr>
              <a:t>annual % change</a:t>
            </a:r>
          </a:p>
        </p:txBody>
      </p:sp>
      <p:sp>
        <p:nvSpPr>
          <p:cNvPr id="33" name="Text Box 5"/>
          <p:cNvSpPr txBox="1">
            <a:spLocks noChangeArrowheads="1"/>
          </p:cNvSpPr>
          <p:nvPr/>
        </p:nvSpPr>
        <p:spPr bwMode="auto">
          <a:xfrm>
            <a:off x="3234325" y="1978049"/>
            <a:ext cx="14224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b="1">
                <a:solidFill>
                  <a:srgbClr val="669900"/>
                </a:solidFill>
                <a:latin typeface="Arial" pitchFamily="34" charset="0"/>
              </a:defRPr>
            </a:lvl1pPr>
            <a:lvl2pPr marL="742950" indent="-285750" eaLnBrk="0" hangingPunct="0">
              <a:defRPr sz="1400" b="1">
                <a:solidFill>
                  <a:srgbClr val="669900"/>
                </a:solidFill>
                <a:latin typeface="Arial" pitchFamily="34" charset="0"/>
              </a:defRPr>
            </a:lvl2pPr>
            <a:lvl3pPr marL="1143000" indent="-228600" eaLnBrk="0" hangingPunct="0">
              <a:defRPr sz="1400" b="1">
                <a:solidFill>
                  <a:srgbClr val="669900"/>
                </a:solidFill>
                <a:latin typeface="Arial" pitchFamily="34" charset="0"/>
              </a:defRPr>
            </a:lvl3pPr>
            <a:lvl4pPr marL="1600200" indent="-228600" eaLnBrk="0" hangingPunct="0">
              <a:defRPr sz="1400" b="1">
                <a:solidFill>
                  <a:srgbClr val="669900"/>
                </a:solidFill>
                <a:latin typeface="Arial" pitchFamily="34" charset="0"/>
              </a:defRPr>
            </a:lvl4pPr>
            <a:lvl5pPr marL="2057400" indent="-228600" eaLnBrk="0" hangingPunct="0">
              <a:defRPr sz="1400" b="1">
                <a:solidFill>
                  <a:srgbClr val="669900"/>
                </a:solidFill>
                <a:latin typeface="Arial" pitchFamily="34" charset="0"/>
              </a:defRPr>
            </a:lvl5pPr>
            <a:lvl6pPr marL="2514600" indent="-228600" algn="ctr" eaLnBrk="0" fontAlgn="base" hangingPunct="0">
              <a:spcBef>
                <a:spcPct val="50000"/>
              </a:spcBef>
              <a:spcAft>
                <a:spcPct val="0"/>
              </a:spcAft>
              <a:defRPr sz="1400" b="1">
                <a:solidFill>
                  <a:srgbClr val="669900"/>
                </a:solidFill>
                <a:latin typeface="Arial" pitchFamily="34" charset="0"/>
              </a:defRPr>
            </a:lvl6pPr>
            <a:lvl7pPr marL="2971800" indent="-228600" algn="ctr" eaLnBrk="0" fontAlgn="base" hangingPunct="0">
              <a:spcBef>
                <a:spcPct val="50000"/>
              </a:spcBef>
              <a:spcAft>
                <a:spcPct val="0"/>
              </a:spcAft>
              <a:defRPr sz="1400" b="1">
                <a:solidFill>
                  <a:srgbClr val="669900"/>
                </a:solidFill>
                <a:latin typeface="Arial" pitchFamily="34" charset="0"/>
              </a:defRPr>
            </a:lvl7pPr>
            <a:lvl8pPr marL="3429000" indent="-228600" algn="ctr" eaLnBrk="0" fontAlgn="base" hangingPunct="0">
              <a:spcBef>
                <a:spcPct val="50000"/>
              </a:spcBef>
              <a:spcAft>
                <a:spcPct val="0"/>
              </a:spcAft>
              <a:defRPr sz="1400" b="1">
                <a:solidFill>
                  <a:srgbClr val="669900"/>
                </a:solidFill>
                <a:latin typeface="Arial" pitchFamily="34" charset="0"/>
              </a:defRPr>
            </a:lvl8pPr>
            <a:lvl9pPr marL="3886200" indent="-228600" algn="ctr" eaLnBrk="0" fontAlgn="base" hangingPunct="0">
              <a:spcBef>
                <a:spcPct val="50000"/>
              </a:spcBef>
              <a:spcAft>
                <a:spcPct val="0"/>
              </a:spcAft>
              <a:defRPr sz="1400" b="1">
                <a:solidFill>
                  <a:srgbClr val="669900"/>
                </a:solidFill>
                <a:latin typeface="Arial" pitchFamily="34" charset="0"/>
              </a:defRPr>
            </a:lvl9pPr>
          </a:lstStyle>
          <a:p>
            <a:pPr algn="l" eaLnBrk="1" hangingPunct="1"/>
            <a:r>
              <a:rPr lang="en-CA" dirty="0" smtClean="0">
                <a:solidFill>
                  <a:srgbClr val="000000"/>
                </a:solidFill>
              </a:rPr>
              <a:t>2000-07</a:t>
            </a:r>
            <a:endParaRPr lang="en-CA" dirty="0">
              <a:solidFill>
                <a:srgbClr val="000000"/>
              </a:solidFill>
            </a:endParaRPr>
          </a:p>
        </p:txBody>
      </p:sp>
      <p:cxnSp>
        <p:nvCxnSpPr>
          <p:cNvPr id="3" name="Straight Connector 2"/>
          <p:cNvCxnSpPr/>
          <p:nvPr/>
        </p:nvCxnSpPr>
        <p:spPr bwMode="auto">
          <a:xfrm>
            <a:off x="3124374" y="2133426"/>
            <a:ext cx="152400" cy="0"/>
          </a:xfrm>
          <a:prstGeom prst="line">
            <a:avLst/>
          </a:prstGeom>
          <a:solidFill>
            <a:schemeClr val="bg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Straight Connector 33"/>
          <p:cNvCxnSpPr/>
          <p:nvPr/>
        </p:nvCxnSpPr>
        <p:spPr bwMode="auto">
          <a:xfrm>
            <a:off x="740144" y="3684181"/>
            <a:ext cx="457200" cy="0"/>
          </a:xfrm>
          <a:prstGeom prst="line">
            <a:avLst/>
          </a:prstGeom>
          <a:solidFill>
            <a:schemeClr val="bg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Straight Connector 34"/>
          <p:cNvCxnSpPr/>
          <p:nvPr/>
        </p:nvCxnSpPr>
        <p:spPr bwMode="auto">
          <a:xfrm>
            <a:off x="1478764" y="3581400"/>
            <a:ext cx="457200" cy="0"/>
          </a:xfrm>
          <a:prstGeom prst="line">
            <a:avLst/>
          </a:prstGeom>
          <a:solidFill>
            <a:schemeClr val="bg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Straight Connector 35"/>
          <p:cNvCxnSpPr/>
          <p:nvPr/>
        </p:nvCxnSpPr>
        <p:spPr bwMode="auto">
          <a:xfrm>
            <a:off x="2234852" y="3635745"/>
            <a:ext cx="457200" cy="0"/>
          </a:xfrm>
          <a:prstGeom prst="line">
            <a:avLst/>
          </a:prstGeom>
          <a:solidFill>
            <a:schemeClr val="bg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Straight Connector 37"/>
          <p:cNvCxnSpPr/>
          <p:nvPr/>
        </p:nvCxnSpPr>
        <p:spPr bwMode="auto">
          <a:xfrm>
            <a:off x="2984674" y="3793166"/>
            <a:ext cx="457200" cy="0"/>
          </a:xfrm>
          <a:prstGeom prst="line">
            <a:avLst/>
          </a:prstGeom>
          <a:solidFill>
            <a:schemeClr val="bg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Straight Connector 38"/>
          <p:cNvCxnSpPr/>
          <p:nvPr/>
        </p:nvCxnSpPr>
        <p:spPr bwMode="auto">
          <a:xfrm>
            <a:off x="3733800" y="3963294"/>
            <a:ext cx="457200" cy="0"/>
          </a:xfrm>
          <a:prstGeom prst="line">
            <a:avLst/>
          </a:prstGeom>
          <a:solidFill>
            <a:schemeClr val="bg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40" name="Object 32"/>
          <p:cNvGraphicFramePr>
            <a:graphicFrameLocks noChangeAspect="1"/>
          </p:cNvGraphicFramePr>
          <p:nvPr>
            <p:extLst>
              <p:ext uri="{D42A27DB-BD31-4B8C-83A1-F6EECF244321}">
                <p14:modId xmlns:p14="http://schemas.microsoft.com/office/powerpoint/2010/main" val="1840694109"/>
              </p:ext>
            </p:extLst>
          </p:nvPr>
        </p:nvGraphicFramePr>
        <p:xfrm>
          <a:off x="4777718" y="1168052"/>
          <a:ext cx="3988329" cy="4852585"/>
        </p:xfrm>
        <a:graphic>
          <a:graphicData uri="http://schemas.openxmlformats.org/drawingml/2006/chart">
            <c:chart xmlns:c="http://schemas.openxmlformats.org/drawingml/2006/chart" xmlns:r="http://schemas.openxmlformats.org/officeDocument/2006/relationships" r:id="rId4"/>
          </a:graphicData>
        </a:graphic>
      </p:graphicFrame>
      <p:sp>
        <p:nvSpPr>
          <p:cNvPr id="42" name="Text Box 5"/>
          <p:cNvSpPr txBox="1">
            <a:spLocks noChangeArrowheads="1"/>
          </p:cNvSpPr>
          <p:nvPr/>
        </p:nvSpPr>
        <p:spPr bwMode="auto">
          <a:xfrm>
            <a:off x="7798148" y="1495623"/>
            <a:ext cx="14224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b="1">
                <a:solidFill>
                  <a:srgbClr val="669900"/>
                </a:solidFill>
                <a:latin typeface="Arial" pitchFamily="34" charset="0"/>
              </a:defRPr>
            </a:lvl1pPr>
            <a:lvl2pPr marL="742950" indent="-285750" eaLnBrk="0" hangingPunct="0">
              <a:defRPr sz="1400" b="1">
                <a:solidFill>
                  <a:srgbClr val="669900"/>
                </a:solidFill>
                <a:latin typeface="Arial" pitchFamily="34" charset="0"/>
              </a:defRPr>
            </a:lvl2pPr>
            <a:lvl3pPr marL="1143000" indent="-228600" eaLnBrk="0" hangingPunct="0">
              <a:defRPr sz="1400" b="1">
                <a:solidFill>
                  <a:srgbClr val="669900"/>
                </a:solidFill>
                <a:latin typeface="Arial" pitchFamily="34" charset="0"/>
              </a:defRPr>
            </a:lvl3pPr>
            <a:lvl4pPr marL="1600200" indent="-228600" eaLnBrk="0" hangingPunct="0">
              <a:defRPr sz="1400" b="1">
                <a:solidFill>
                  <a:srgbClr val="669900"/>
                </a:solidFill>
                <a:latin typeface="Arial" pitchFamily="34" charset="0"/>
              </a:defRPr>
            </a:lvl4pPr>
            <a:lvl5pPr marL="2057400" indent="-228600" eaLnBrk="0" hangingPunct="0">
              <a:defRPr sz="1400" b="1">
                <a:solidFill>
                  <a:srgbClr val="669900"/>
                </a:solidFill>
                <a:latin typeface="Arial" pitchFamily="34" charset="0"/>
              </a:defRPr>
            </a:lvl5pPr>
            <a:lvl6pPr marL="2514600" indent="-228600" algn="ctr" eaLnBrk="0" fontAlgn="base" hangingPunct="0">
              <a:spcBef>
                <a:spcPct val="50000"/>
              </a:spcBef>
              <a:spcAft>
                <a:spcPct val="0"/>
              </a:spcAft>
              <a:defRPr sz="1400" b="1">
                <a:solidFill>
                  <a:srgbClr val="669900"/>
                </a:solidFill>
                <a:latin typeface="Arial" pitchFamily="34" charset="0"/>
              </a:defRPr>
            </a:lvl6pPr>
            <a:lvl7pPr marL="2971800" indent="-228600" algn="ctr" eaLnBrk="0" fontAlgn="base" hangingPunct="0">
              <a:spcBef>
                <a:spcPct val="50000"/>
              </a:spcBef>
              <a:spcAft>
                <a:spcPct val="0"/>
              </a:spcAft>
              <a:defRPr sz="1400" b="1">
                <a:solidFill>
                  <a:srgbClr val="669900"/>
                </a:solidFill>
                <a:latin typeface="Arial" pitchFamily="34" charset="0"/>
              </a:defRPr>
            </a:lvl7pPr>
            <a:lvl8pPr marL="3429000" indent="-228600" algn="ctr" eaLnBrk="0" fontAlgn="base" hangingPunct="0">
              <a:spcBef>
                <a:spcPct val="50000"/>
              </a:spcBef>
              <a:spcAft>
                <a:spcPct val="0"/>
              </a:spcAft>
              <a:defRPr sz="1400" b="1">
                <a:solidFill>
                  <a:srgbClr val="669900"/>
                </a:solidFill>
                <a:latin typeface="Arial" pitchFamily="34" charset="0"/>
              </a:defRPr>
            </a:lvl8pPr>
            <a:lvl9pPr marL="3886200" indent="-228600" algn="ctr" eaLnBrk="0" fontAlgn="base" hangingPunct="0">
              <a:spcBef>
                <a:spcPct val="50000"/>
              </a:spcBef>
              <a:spcAft>
                <a:spcPct val="0"/>
              </a:spcAft>
              <a:defRPr sz="1400" b="1">
                <a:solidFill>
                  <a:srgbClr val="669900"/>
                </a:solidFill>
                <a:latin typeface="Arial" pitchFamily="34" charset="0"/>
              </a:defRPr>
            </a:lvl9pPr>
          </a:lstStyle>
          <a:p>
            <a:pPr algn="l" eaLnBrk="1" hangingPunct="1"/>
            <a:r>
              <a:rPr lang="en-CA" dirty="0" smtClean="0">
                <a:solidFill>
                  <a:srgbClr val="000000"/>
                </a:solidFill>
              </a:rPr>
              <a:t>2000-07</a:t>
            </a:r>
            <a:endParaRPr lang="en-CA" dirty="0">
              <a:solidFill>
                <a:srgbClr val="000000"/>
              </a:solidFill>
            </a:endParaRPr>
          </a:p>
        </p:txBody>
      </p:sp>
      <p:cxnSp>
        <p:nvCxnSpPr>
          <p:cNvPr id="43" name="Straight Connector 42"/>
          <p:cNvCxnSpPr/>
          <p:nvPr/>
        </p:nvCxnSpPr>
        <p:spPr bwMode="auto">
          <a:xfrm>
            <a:off x="7688197" y="1662037"/>
            <a:ext cx="152400" cy="0"/>
          </a:xfrm>
          <a:prstGeom prst="line">
            <a:avLst/>
          </a:prstGeom>
          <a:solidFill>
            <a:schemeClr val="bg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Straight Connector 43"/>
          <p:cNvCxnSpPr/>
          <p:nvPr/>
        </p:nvCxnSpPr>
        <p:spPr bwMode="auto">
          <a:xfrm>
            <a:off x="5184207" y="2539339"/>
            <a:ext cx="457200" cy="0"/>
          </a:xfrm>
          <a:prstGeom prst="line">
            <a:avLst/>
          </a:prstGeom>
          <a:solidFill>
            <a:schemeClr val="bg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Straight Connector 44"/>
          <p:cNvCxnSpPr/>
          <p:nvPr/>
        </p:nvCxnSpPr>
        <p:spPr bwMode="auto">
          <a:xfrm>
            <a:off x="5931122" y="1676400"/>
            <a:ext cx="457200" cy="0"/>
          </a:xfrm>
          <a:prstGeom prst="line">
            <a:avLst/>
          </a:prstGeom>
          <a:solidFill>
            <a:schemeClr val="bg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 name="Straight Connector 45"/>
          <p:cNvCxnSpPr/>
          <p:nvPr/>
        </p:nvCxnSpPr>
        <p:spPr bwMode="auto">
          <a:xfrm>
            <a:off x="6670457" y="3048000"/>
            <a:ext cx="457200" cy="0"/>
          </a:xfrm>
          <a:prstGeom prst="line">
            <a:avLst/>
          </a:prstGeom>
          <a:solidFill>
            <a:schemeClr val="bg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 name="Straight Connector 46"/>
          <p:cNvCxnSpPr/>
          <p:nvPr/>
        </p:nvCxnSpPr>
        <p:spPr bwMode="auto">
          <a:xfrm>
            <a:off x="7400408" y="2984500"/>
            <a:ext cx="457200" cy="0"/>
          </a:xfrm>
          <a:prstGeom prst="line">
            <a:avLst/>
          </a:prstGeom>
          <a:solidFill>
            <a:schemeClr val="bg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 name="Straight Connector 47"/>
          <p:cNvCxnSpPr/>
          <p:nvPr/>
        </p:nvCxnSpPr>
        <p:spPr bwMode="auto">
          <a:xfrm>
            <a:off x="8121606" y="3429000"/>
            <a:ext cx="457200" cy="0"/>
          </a:xfrm>
          <a:prstGeom prst="line">
            <a:avLst/>
          </a:prstGeom>
          <a:solidFill>
            <a:schemeClr val="bg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 name="Text Box 5"/>
          <p:cNvSpPr txBox="1">
            <a:spLocks noChangeArrowheads="1"/>
          </p:cNvSpPr>
          <p:nvPr/>
        </p:nvSpPr>
        <p:spPr bwMode="auto">
          <a:xfrm>
            <a:off x="5105400" y="1206848"/>
            <a:ext cx="224302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b="1">
                <a:solidFill>
                  <a:srgbClr val="669900"/>
                </a:solidFill>
                <a:latin typeface="Arial" pitchFamily="34" charset="0"/>
              </a:defRPr>
            </a:lvl1pPr>
            <a:lvl2pPr marL="742950" indent="-285750" eaLnBrk="0" hangingPunct="0">
              <a:defRPr sz="1400" b="1">
                <a:solidFill>
                  <a:srgbClr val="669900"/>
                </a:solidFill>
                <a:latin typeface="Arial" pitchFamily="34" charset="0"/>
              </a:defRPr>
            </a:lvl2pPr>
            <a:lvl3pPr marL="1143000" indent="-228600" eaLnBrk="0" hangingPunct="0">
              <a:defRPr sz="1400" b="1">
                <a:solidFill>
                  <a:srgbClr val="669900"/>
                </a:solidFill>
                <a:latin typeface="Arial" pitchFamily="34" charset="0"/>
              </a:defRPr>
            </a:lvl3pPr>
            <a:lvl4pPr marL="1600200" indent="-228600" eaLnBrk="0" hangingPunct="0">
              <a:defRPr sz="1400" b="1">
                <a:solidFill>
                  <a:srgbClr val="669900"/>
                </a:solidFill>
                <a:latin typeface="Arial" pitchFamily="34" charset="0"/>
              </a:defRPr>
            </a:lvl4pPr>
            <a:lvl5pPr marL="2057400" indent="-228600" eaLnBrk="0" hangingPunct="0">
              <a:defRPr sz="1400" b="1">
                <a:solidFill>
                  <a:srgbClr val="669900"/>
                </a:solidFill>
                <a:latin typeface="Arial" pitchFamily="34" charset="0"/>
              </a:defRPr>
            </a:lvl5pPr>
            <a:lvl6pPr marL="2514600" indent="-228600" algn="ctr" eaLnBrk="0" fontAlgn="base" hangingPunct="0">
              <a:spcBef>
                <a:spcPct val="50000"/>
              </a:spcBef>
              <a:spcAft>
                <a:spcPct val="0"/>
              </a:spcAft>
              <a:defRPr sz="1400" b="1">
                <a:solidFill>
                  <a:srgbClr val="669900"/>
                </a:solidFill>
                <a:latin typeface="Arial" pitchFamily="34" charset="0"/>
              </a:defRPr>
            </a:lvl6pPr>
            <a:lvl7pPr marL="2971800" indent="-228600" algn="ctr" eaLnBrk="0" fontAlgn="base" hangingPunct="0">
              <a:spcBef>
                <a:spcPct val="50000"/>
              </a:spcBef>
              <a:spcAft>
                <a:spcPct val="0"/>
              </a:spcAft>
              <a:defRPr sz="1400" b="1">
                <a:solidFill>
                  <a:srgbClr val="669900"/>
                </a:solidFill>
                <a:latin typeface="Arial" pitchFamily="34" charset="0"/>
              </a:defRPr>
            </a:lvl7pPr>
            <a:lvl8pPr marL="3429000" indent="-228600" algn="ctr" eaLnBrk="0" fontAlgn="base" hangingPunct="0">
              <a:spcBef>
                <a:spcPct val="50000"/>
              </a:spcBef>
              <a:spcAft>
                <a:spcPct val="0"/>
              </a:spcAft>
              <a:defRPr sz="1400" b="1">
                <a:solidFill>
                  <a:srgbClr val="669900"/>
                </a:solidFill>
                <a:latin typeface="Arial" pitchFamily="34" charset="0"/>
              </a:defRPr>
            </a:lvl8pPr>
            <a:lvl9pPr marL="3886200" indent="-228600" algn="ctr" eaLnBrk="0" fontAlgn="base" hangingPunct="0">
              <a:spcBef>
                <a:spcPct val="50000"/>
              </a:spcBef>
              <a:spcAft>
                <a:spcPct val="0"/>
              </a:spcAft>
              <a:defRPr sz="1400" b="1">
                <a:solidFill>
                  <a:srgbClr val="669900"/>
                </a:solidFill>
                <a:latin typeface="Arial" pitchFamily="34" charset="0"/>
              </a:defRPr>
            </a:lvl9pPr>
          </a:lstStyle>
          <a:p>
            <a:pPr algn="l" eaLnBrk="1" hangingPunct="1"/>
            <a:r>
              <a:rPr lang="en-CA" sz="1200" b="0" i="1" dirty="0">
                <a:solidFill>
                  <a:srgbClr val="000000"/>
                </a:solidFill>
              </a:rPr>
              <a:t>r</a:t>
            </a:r>
            <a:r>
              <a:rPr lang="en-CA" sz="1200" b="0" i="1" dirty="0" smtClean="0">
                <a:solidFill>
                  <a:srgbClr val="000000"/>
                </a:solidFill>
              </a:rPr>
              <a:t>eal GDP, annual % change</a:t>
            </a:r>
          </a:p>
        </p:txBody>
      </p:sp>
    </p:spTree>
    <p:extLst>
      <p:ext uri="{BB962C8B-B14F-4D97-AF65-F5344CB8AC3E}">
        <p14:creationId xmlns:p14="http://schemas.microsoft.com/office/powerpoint/2010/main" val="6082461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2" name="Object 12"/>
          <p:cNvGraphicFramePr>
            <a:graphicFrameLocks noChangeAspect="1"/>
          </p:cNvGraphicFramePr>
          <p:nvPr>
            <p:extLst>
              <p:ext uri="{D42A27DB-BD31-4B8C-83A1-F6EECF244321}">
                <p14:modId xmlns:p14="http://schemas.microsoft.com/office/powerpoint/2010/main" val="2687708340"/>
              </p:ext>
            </p:extLst>
          </p:nvPr>
        </p:nvGraphicFramePr>
        <p:xfrm>
          <a:off x="457200" y="1143000"/>
          <a:ext cx="5200650" cy="4638675"/>
        </p:xfrm>
        <a:graphic>
          <a:graphicData uri="http://schemas.openxmlformats.org/presentationml/2006/ole">
            <mc:AlternateContent xmlns:mc="http://schemas.openxmlformats.org/markup-compatibility/2006">
              <mc:Choice xmlns:v="urn:schemas-microsoft-com:vml" Requires="v">
                <p:oleObj spid="_x0000_s43050" name="Chart" r:id="rId4" imgW="5257935" imgH="4686321" progId="MSGraph.Chart.8">
                  <p:embed followColorScheme="full"/>
                </p:oleObj>
              </mc:Choice>
              <mc:Fallback>
                <p:oleObj name="Chart" r:id="rId4" imgW="5257935" imgH="4686321" progId="MSGraph.Chart.8">
                  <p:embed followColorScheme="full"/>
                  <p:pic>
                    <p:nvPicPr>
                      <p:cNvPr id="0" name="Picture 3"/>
                      <p:cNvPicPr>
                        <a:picLocks noChangeAspect="1" noChangeArrowheads="1"/>
                      </p:cNvPicPr>
                      <p:nvPr/>
                    </p:nvPicPr>
                    <p:blipFill>
                      <a:blip r:embed="rId5"/>
                      <a:srcRect/>
                      <a:stretch>
                        <a:fillRect/>
                      </a:stretch>
                    </p:blipFill>
                    <p:spPr bwMode="auto">
                      <a:xfrm>
                        <a:off x="457200" y="1143000"/>
                        <a:ext cx="5200650" cy="463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23" name="Text Box 10"/>
          <p:cNvSpPr txBox="1">
            <a:spLocks noChangeArrowheads="1"/>
          </p:cNvSpPr>
          <p:nvPr/>
        </p:nvSpPr>
        <p:spPr bwMode="auto">
          <a:xfrm>
            <a:off x="914400" y="1325563"/>
            <a:ext cx="1752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sz="1600">
                <a:solidFill>
                  <a:schemeClr val="tx1"/>
                </a:solidFill>
                <a:latin typeface="Arial" pitchFamily="34" charset="0"/>
              </a:defRPr>
            </a:lvl1pPr>
            <a:lvl2pPr marL="742950" indent="-285750" algn="l" eaLnBrk="0" hangingPunct="0">
              <a:buSzPct val="120000"/>
              <a:buChar char="•"/>
              <a:defRPr sz="1400">
                <a:solidFill>
                  <a:schemeClr val="tx1"/>
                </a:solidFill>
                <a:latin typeface="Arial" pitchFamily="34" charset="0"/>
              </a:defRPr>
            </a:lvl2pPr>
            <a:lvl3pPr marL="1143000" indent="-228600" algn="l" eaLnBrk="0" hangingPunct="0">
              <a:buSzPct val="100000"/>
              <a:buFont typeface="Courier New" pitchFamily="49" charset="0"/>
              <a:buChar char="o"/>
              <a:defRPr sz="1200">
                <a:solidFill>
                  <a:schemeClr val="tx1"/>
                </a:solidFill>
                <a:latin typeface="Arial" pitchFamily="34" charset="0"/>
              </a:defRPr>
            </a:lvl3pPr>
            <a:lvl4pPr marL="1600200" indent="-228600" algn="l" eaLnBrk="0" hangingPunct="0">
              <a:buChar char="–"/>
              <a:defRPr sz="1100">
                <a:solidFill>
                  <a:schemeClr val="tx1"/>
                </a:solidFill>
                <a:latin typeface="Arial" pitchFamily="34" charset="0"/>
              </a:defRPr>
            </a:lvl4pPr>
            <a:lvl5pPr marL="2057400" indent="-228600" algn="just" eaLnBrk="0" hangingPunct="0">
              <a:spcBef>
                <a:spcPct val="7000"/>
              </a:spcBef>
              <a:spcAft>
                <a:spcPct val="20000"/>
              </a:spcAft>
              <a:buChar char="»"/>
              <a:defRPr sz="1300">
                <a:solidFill>
                  <a:schemeClr val="tx1"/>
                </a:solidFill>
                <a:latin typeface="AGaramond" pitchFamily="18" charset="0"/>
              </a:defRPr>
            </a:lvl5pPr>
            <a:lvl6pPr marL="2514600" indent="-228600" algn="just" eaLnBrk="0" fontAlgn="base" hangingPunct="0">
              <a:spcBef>
                <a:spcPct val="7000"/>
              </a:spcBef>
              <a:spcAft>
                <a:spcPct val="20000"/>
              </a:spcAft>
              <a:buChar char="»"/>
              <a:defRPr sz="1300">
                <a:solidFill>
                  <a:schemeClr val="tx1"/>
                </a:solidFill>
                <a:latin typeface="AGaramond" pitchFamily="18" charset="0"/>
              </a:defRPr>
            </a:lvl6pPr>
            <a:lvl7pPr marL="2971800" indent="-228600" algn="just" eaLnBrk="0" fontAlgn="base" hangingPunct="0">
              <a:spcBef>
                <a:spcPct val="7000"/>
              </a:spcBef>
              <a:spcAft>
                <a:spcPct val="20000"/>
              </a:spcAft>
              <a:buChar char="»"/>
              <a:defRPr sz="1300">
                <a:solidFill>
                  <a:schemeClr val="tx1"/>
                </a:solidFill>
                <a:latin typeface="AGaramond" pitchFamily="18" charset="0"/>
              </a:defRPr>
            </a:lvl7pPr>
            <a:lvl8pPr marL="3429000" indent="-228600" algn="just" eaLnBrk="0" fontAlgn="base" hangingPunct="0">
              <a:spcBef>
                <a:spcPct val="7000"/>
              </a:spcBef>
              <a:spcAft>
                <a:spcPct val="20000"/>
              </a:spcAft>
              <a:buChar char="»"/>
              <a:defRPr sz="1300">
                <a:solidFill>
                  <a:schemeClr val="tx1"/>
                </a:solidFill>
                <a:latin typeface="AGaramond" pitchFamily="18" charset="0"/>
              </a:defRPr>
            </a:lvl8pPr>
            <a:lvl9pPr marL="3886200" indent="-228600" algn="just" eaLnBrk="0" fontAlgn="base" hangingPunct="0">
              <a:spcBef>
                <a:spcPct val="7000"/>
              </a:spcBef>
              <a:spcAft>
                <a:spcPct val="20000"/>
              </a:spcAft>
              <a:buChar char="»"/>
              <a:defRPr sz="1300">
                <a:solidFill>
                  <a:schemeClr val="tx1"/>
                </a:solidFill>
                <a:latin typeface="AGaramond" pitchFamily="18" charset="0"/>
              </a:defRPr>
            </a:lvl9pPr>
          </a:lstStyle>
          <a:p>
            <a:pPr eaLnBrk="1" hangingPunct="1"/>
            <a:r>
              <a:rPr lang="en-CA" altLang="en-US" sz="1200" b="0" i="1">
                <a:ea typeface="MS PGothic" pitchFamily="34" charset="-128"/>
              </a:rPr>
              <a:t>annual % change</a:t>
            </a:r>
          </a:p>
        </p:txBody>
      </p:sp>
      <p:sp>
        <p:nvSpPr>
          <p:cNvPr id="5124" name="Text Box 14"/>
          <p:cNvSpPr txBox="1">
            <a:spLocks noChangeArrowheads="1"/>
          </p:cNvSpPr>
          <p:nvPr/>
        </p:nvSpPr>
        <p:spPr bwMode="auto">
          <a:xfrm>
            <a:off x="419100" y="5902325"/>
            <a:ext cx="78867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sz="1600">
                <a:solidFill>
                  <a:schemeClr val="tx1"/>
                </a:solidFill>
                <a:latin typeface="Arial" pitchFamily="34" charset="0"/>
              </a:defRPr>
            </a:lvl1pPr>
            <a:lvl2pPr marL="742950" indent="-285750" algn="l" eaLnBrk="0" hangingPunct="0">
              <a:buSzPct val="120000"/>
              <a:buChar char="•"/>
              <a:defRPr sz="1400">
                <a:solidFill>
                  <a:schemeClr val="tx1"/>
                </a:solidFill>
                <a:latin typeface="Arial" pitchFamily="34" charset="0"/>
              </a:defRPr>
            </a:lvl2pPr>
            <a:lvl3pPr marL="1143000" indent="-228600" algn="l" eaLnBrk="0" hangingPunct="0">
              <a:buSzPct val="100000"/>
              <a:buFont typeface="Courier New" pitchFamily="49" charset="0"/>
              <a:buChar char="o"/>
              <a:defRPr sz="1200">
                <a:solidFill>
                  <a:schemeClr val="tx1"/>
                </a:solidFill>
                <a:latin typeface="Arial" pitchFamily="34" charset="0"/>
              </a:defRPr>
            </a:lvl3pPr>
            <a:lvl4pPr marL="1600200" indent="-228600" algn="l" eaLnBrk="0" hangingPunct="0">
              <a:buChar char="–"/>
              <a:defRPr sz="1100">
                <a:solidFill>
                  <a:schemeClr val="tx1"/>
                </a:solidFill>
                <a:latin typeface="Arial" pitchFamily="34" charset="0"/>
              </a:defRPr>
            </a:lvl4pPr>
            <a:lvl5pPr marL="2057400" indent="-228600" algn="just" eaLnBrk="0" hangingPunct="0">
              <a:spcBef>
                <a:spcPct val="7000"/>
              </a:spcBef>
              <a:spcAft>
                <a:spcPct val="20000"/>
              </a:spcAft>
              <a:buChar char="»"/>
              <a:defRPr sz="1300">
                <a:solidFill>
                  <a:schemeClr val="tx1"/>
                </a:solidFill>
                <a:latin typeface="AGaramond" pitchFamily="18" charset="0"/>
              </a:defRPr>
            </a:lvl5pPr>
            <a:lvl6pPr marL="2514600" indent="-228600" algn="just" eaLnBrk="0" fontAlgn="base" hangingPunct="0">
              <a:spcBef>
                <a:spcPct val="7000"/>
              </a:spcBef>
              <a:spcAft>
                <a:spcPct val="20000"/>
              </a:spcAft>
              <a:buChar char="»"/>
              <a:defRPr sz="1300">
                <a:solidFill>
                  <a:schemeClr val="tx1"/>
                </a:solidFill>
                <a:latin typeface="AGaramond" pitchFamily="18" charset="0"/>
              </a:defRPr>
            </a:lvl6pPr>
            <a:lvl7pPr marL="2971800" indent="-228600" algn="just" eaLnBrk="0" fontAlgn="base" hangingPunct="0">
              <a:spcBef>
                <a:spcPct val="7000"/>
              </a:spcBef>
              <a:spcAft>
                <a:spcPct val="20000"/>
              </a:spcAft>
              <a:buChar char="»"/>
              <a:defRPr sz="1300">
                <a:solidFill>
                  <a:schemeClr val="tx1"/>
                </a:solidFill>
                <a:latin typeface="AGaramond" pitchFamily="18" charset="0"/>
              </a:defRPr>
            </a:lvl7pPr>
            <a:lvl8pPr marL="3429000" indent="-228600" algn="just" eaLnBrk="0" fontAlgn="base" hangingPunct="0">
              <a:spcBef>
                <a:spcPct val="7000"/>
              </a:spcBef>
              <a:spcAft>
                <a:spcPct val="20000"/>
              </a:spcAft>
              <a:buChar char="»"/>
              <a:defRPr sz="1300">
                <a:solidFill>
                  <a:schemeClr val="tx1"/>
                </a:solidFill>
                <a:latin typeface="AGaramond" pitchFamily="18" charset="0"/>
              </a:defRPr>
            </a:lvl8pPr>
            <a:lvl9pPr marL="3886200" indent="-228600" algn="just" eaLnBrk="0" fontAlgn="base" hangingPunct="0">
              <a:spcBef>
                <a:spcPct val="7000"/>
              </a:spcBef>
              <a:spcAft>
                <a:spcPct val="20000"/>
              </a:spcAft>
              <a:buChar char="»"/>
              <a:defRPr sz="1300">
                <a:solidFill>
                  <a:schemeClr val="tx1"/>
                </a:solidFill>
                <a:latin typeface="AGaramond" pitchFamily="18" charset="0"/>
              </a:defRPr>
            </a:lvl9pPr>
          </a:lstStyle>
          <a:p>
            <a:pPr eaLnBrk="1" hangingPunct="1">
              <a:spcBef>
                <a:spcPct val="0"/>
              </a:spcBef>
            </a:pPr>
            <a:r>
              <a:rPr lang="en-US" altLang="en-US" sz="1100" b="0" i="1">
                <a:ea typeface="MS PGothic" pitchFamily="34" charset="-128"/>
              </a:rPr>
              <a:t>Source: IMF, Scotiabank Economics.</a:t>
            </a:r>
          </a:p>
          <a:p>
            <a:pPr eaLnBrk="1" hangingPunct="1">
              <a:spcBef>
                <a:spcPct val="0"/>
              </a:spcBef>
            </a:pPr>
            <a:r>
              <a:rPr lang="en-US" altLang="en-US" sz="1100" b="0" i="1">
                <a:ea typeface="MS PGothic" pitchFamily="34" charset="-128"/>
              </a:rPr>
              <a:t>Forecasts as of July 6, 2016.</a:t>
            </a:r>
          </a:p>
        </p:txBody>
      </p:sp>
      <p:sp>
        <p:nvSpPr>
          <p:cNvPr id="5125" name="Text Box 15"/>
          <p:cNvSpPr txBox="1">
            <a:spLocks noChangeArrowheads="1"/>
          </p:cNvSpPr>
          <p:nvPr/>
        </p:nvSpPr>
        <p:spPr bwMode="auto">
          <a:xfrm>
            <a:off x="711200" y="838200"/>
            <a:ext cx="4191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sz="1600">
                <a:solidFill>
                  <a:schemeClr val="tx1"/>
                </a:solidFill>
                <a:latin typeface="Arial" pitchFamily="34" charset="0"/>
              </a:defRPr>
            </a:lvl1pPr>
            <a:lvl2pPr marL="742950" indent="-285750" algn="l" eaLnBrk="0" hangingPunct="0">
              <a:buSzPct val="120000"/>
              <a:buChar char="•"/>
              <a:defRPr sz="1400">
                <a:solidFill>
                  <a:schemeClr val="tx1"/>
                </a:solidFill>
                <a:latin typeface="Arial" pitchFamily="34" charset="0"/>
              </a:defRPr>
            </a:lvl2pPr>
            <a:lvl3pPr marL="1143000" indent="-228600" algn="l" eaLnBrk="0" hangingPunct="0">
              <a:buSzPct val="100000"/>
              <a:buFont typeface="Courier New" pitchFamily="49" charset="0"/>
              <a:buChar char="o"/>
              <a:defRPr sz="1200">
                <a:solidFill>
                  <a:schemeClr val="tx1"/>
                </a:solidFill>
                <a:latin typeface="Arial" pitchFamily="34" charset="0"/>
              </a:defRPr>
            </a:lvl3pPr>
            <a:lvl4pPr marL="1600200" indent="-228600" algn="l" eaLnBrk="0" hangingPunct="0">
              <a:buChar char="–"/>
              <a:defRPr sz="1100">
                <a:solidFill>
                  <a:schemeClr val="tx1"/>
                </a:solidFill>
                <a:latin typeface="Arial" pitchFamily="34" charset="0"/>
              </a:defRPr>
            </a:lvl4pPr>
            <a:lvl5pPr marL="2057400" indent="-228600" algn="just" eaLnBrk="0" hangingPunct="0">
              <a:spcBef>
                <a:spcPct val="7000"/>
              </a:spcBef>
              <a:spcAft>
                <a:spcPct val="20000"/>
              </a:spcAft>
              <a:buChar char="»"/>
              <a:defRPr sz="1300">
                <a:solidFill>
                  <a:schemeClr val="tx1"/>
                </a:solidFill>
                <a:latin typeface="AGaramond" pitchFamily="18" charset="0"/>
              </a:defRPr>
            </a:lvl5pPr>
            <a:lvl6pPr marL="2514600" indent="-228600" algn="just" eaLnBrk="0" fontAlgn="base" hangingPunct="0">
              <a:spcBef>
                <a:spcPct val="7000"/>
              </a:spcBef>
              <a:spcAft>
                <a:spcPct val="20000"/>
              </a:spcAft>
              <a:buChar char="»"/>
              <a:defRPr sz="1300">
                <a:solidFill>
                  <a:schemeClr val="tx1"/>
                </a:solidFill>
                <a:latin typeface="AGaramond" pitchFamily="18" charset="0"/>
              </a:defRPr>
            </a:lvl6pPr>
            <a:lvl7pPr marL="2971800" indent="-228600" algn="just" eaLnBrk="0" fontAlgn="base" hangingPunct="0">
              <a:spcBef>
                <a:spcPct val="7000"/>
              </a:spcBef>
              <a:spcAft>
                <a:spcPct val="20000"/>
              </a:spcAft>
              <a:buChar char="»"/>
              <a:defRPr sz="1300">
                <a:solidFill>
                  <a:schemeClr val="tx1"/>
                </a:solidFill>
                <a:latin typeface="AGaramond" pitchFamily="18" charset="0"/>
              </a:defRPr>
            </a:lvl7pPr>
            <a:lvl8pPr marL="3429000" indent="-228600" algn="just" eaLnBrk="0" fontAlgn="base" hangingPunct="0">
              <a:spcBef>
                <a:spcPct val="7000"/>
              </a:spcBef>
              <a:spcAft>
                <a:spcPct val="20000"/>
              </a:spcAft>
              <a:buChar char="»"/>
              <a:defRPr sz="1300">
                <a:solidFill>
                  <a:schemeClr val="tx1"/>
                </a:solidFill>
                <a:latin typeface="AGaramond" pitchFamily="18" charset="0"/>
              </a:defRPr>
            </a:lvl8pPr>
            <a:lvl9pPr marL="3886200" indent="-228600" algn="just" eaLnBrk="0" fontAlgn="base" hangingPunct="0">
              <a:spcBef>
                <a:spcPct val="7000"/>
              </a:spcBef>
              <a:spcAft>
                <a:spcPct val="20000"/>
              </a:spcAft>
              <a:buChar char="»"/>
              <a:defRPr sz="1300">
                <a:solidFill>
                  <a:schemeClr val="tx1"/>
                </a:solidFill>
                <a:latin typeface="AGaramond" pitchFamily="18" charset="0"/>
              </a:defRPr>
            </a:lvl9pPr>
          </a:lstStyle>
          <a:p>
            <a:r>
              <a:rPr lang="en-GB" altLang="en-US" dirty="0">
                <a:ea typeface="MS PGothic" pitchFamily="34" charset="-128"/>
                <a:cs typeface="Arial" pitchFamily="34" charset="0"/>
              </a:rPr>
              <a:t>World Real GDP</a:t>
            </a:r>
          </a:p>
        </p:txBody>
      </p:sp>
      <p:sp>
        <p:nvSpPr>
          <p:cNvPr id="5126" name="Rectangle 3"/>
          <p:cNvSpPr>
            <a:spLocks noChangeArrowheads="1"/>
          </p:cNvSpPr>
          <p:nvPr/>
        </p:nvSpPr>
        <p:spPr bwMode="auto">
          <a:xfrm>
            <a:off x="682625" y="76200"/>
            <a:ext cx="729615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defRPr sz="1600">
                <a:solidFill>
                  <a:schemeClr val="tx1"/>
                </a:solidFill>
                <a:latin typeface="Arial" pitchFamily="34" charset="0"/>
              </a:defRPr>
            </a:lvl1pPr>
            <a:lvl2pPr marL="742950" indent="-285750" algn="l" eaLnBrk="0" hangingPunct="0">
              <a:buSzPct val="120000"/>
              <a:buChar char="•"/>
              <a:defRPr sz="1400">
                <a:solidFill>
                  <a:schemeClr val="tx1"/>
                </a:solidFill>
                <a:latin typeface="Arial" pitchFamily="34" charset="0"/>
              </a:defRPr>
            </a:lvl2pPr>
            <a:lvl3pPr marL="1143000" indent="-228600" algn="l" eaLnBrk="0" hangingPunct="0">
              <a:buSzPct val="100000"/>
              <a:buFont typeface="Courier New" pitchFamily="49" charset="0"/>
              <a:buChar char="o"/>
              <a:defRPr sz="1200">
                <a:solidFill>
                  <a:schemeClr val="tx1"/>
                </a:solidFill>
                <a:latin typeface="Arial" pitchFamily="34" charset="0"/>
              </a:defRPr>
            </a:lvl3pPr>
            <a:lvl4pPr marL="1600200" indent="-228600" algn="l" eaLnBrk="0" hangingPunct="0">
              <a:buChar char="–"/>
              <a:defRPr sz="1100">
                <a:solidFill>
                  <a:schemeClr val="tx1"/>
                </a:solidFill>
                <a:latin typeface="Arial" pitchFamily="34" charset="0"/>
              </a:defRPr>
            </a:lvl4pPr>
            <a:lvl5pPr marL="2057400" indent="-228600" algn="just" eaLnBrk="0" hangingPunct="0">
              <a:spcBef>
                <a:spcPct val="7000"/>
              </a:spcBef>
              <a:spcAft>
                <a:spcPct val="20000"/>
              </a:spcAft>
              <a:buChar char="»"/>
              <a:defRPr sz="1300">
                <a:solidFill>
                  <a:schemeClr val="tx1"/>
                </a:solidFill>
                <a:latin typeface="AGaramond" pitchFamily="18" charset="0"/>
              </a:defRPr>
            </a:lvl5pPr>
            <a:lvl6pPr marL="2514600" indent="-228600" algn="just" eaLnBrk="0" fontAlgn="base" hangingPunct="0">
              <a:spcBef>
                <a:spcPct val="7000"/>
              </a:spcBef>
              <a:spcAft>
                <a:spcPct val="20000"/>
              </a:spcAft>
              <a:buChar char="»"/>
              <a:defRPr sz="1300">
                <a:solidFill>
                  <a:schemeClr val="tx1"/>
                </a:solidFill>
                <a:latin typeface="AGaramond" pitchFamily="18" charset="0"/>
              </a:defRPr>
            </a:lvl6pPr>
            <a:lvl7pPr marL="2971800" indent="-228600" algn="just" eaLnBrk="0" fontAlgn="base" hangingPunct="0">
              <a:spcBef>
                <a:spcPct val="7000"/>
              </a:spcBef>
              <a:spcAft>
                <a:spcPct val="20000"/>
              </a:spcAft>
              <a:buChar char="»"/>
              <a:defRPr sz="1300">
                <a:solidFill>
                  <a:schemeClr val="tx1"/>
                </a:solidFill>
                <a:latin typeface="AGaramond" pitchFamily="18" charset="0"/>
              </a:defRPr>
            </a:lvl7pPr>
            <a:lvl8pPr marL="3429000" indent="-228600" algn="just" eaLnBrk="0" fontAlgn="base" hangingPunct="0">
              <a:spcBef>
                <a:spcPct val="7000"/>
              </a:spcBef>
              <a:spcAft>
                <a:spcPct val="20000"/>
              </a:spcAft>
              <a:buChar char="»"/>
              <a:defRPr sz="1300">
                <a:solidFill>
                  <a:schemeClr val="tx1"/>
                </a:solidFill>
                <a:latin typeface="AGaramond" pitchFamily="18" charset="0"/>
              </a:defRPr>
            </a:lvl8pPr>
            <a:lvl9pPr marL="3886200" indent="-228600" algn="just" eaLnBrk="0" fontAlgn="base" hangingPunct="0">
              <a:spcBef>
                <a:spcPct val="7000"/>
              </a:spcBef>
              <a:spcAft>
                <a:spcPct val="20000"/>
              </a:spcAft>
              <a:buChar char="»"/>
              <a:defRPr sz="1300">
                <a:solidFill>
                  <a:schemeClr val="tx1"/>
                </a:solidFill>
                <a:latin typeface="AGaramond" pitchFamily="18" charset="0"/>
              </a:defRPr>
            </a:lvl9pPr>
          </a:lstStyle>
          <a:p>
            <a:pPr>
              <a:spcBef>
                <a:spcPct val="0"/>
              </a:spcBef>
            </a:pPr>
            <a:r>
              <a:rPr lang="en-US" altLang="en-US" sz="2000" dirty="0"/>
              <a:t>Global Growth Remains Moderate</a:t>
            </a:r>
          </a:p>
        </p:txBody>
      </p:sp>
      <p:sp>
        <p:nvSpPr>
          <p:cNvPr id="5127" name="Text Box 8"/>
          <p:cNvSpPr txBox="1">
            <a:spLocks noChangeArrowheads="1"/>
          </p:cNvSpPr>
          <p:nvPr/>
        </p:nvSpPr>
        <p:spPr bwMode="auto">
          <a:xfrm>
            <a:off x="1066800" y="1758950"/>
            <a:ext cx="762000" cy="73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defRPr sz="1600">
                <a:solidFill>
                  <a:schemeClr val="tx1"/>
                </a:solidFill>
                <a:latin typeface="Arial" pitchFamily="34" charset="0"/>
              </a:defRPr>
            </a:lvl1pPr>
            <a:lvl2pPr marL="742950" indent="-285750" algn="l" eaLnBrk="0" hangingPunct="0">
              <a:buSzPct val="120000"/>
              <a:buChar char="•"/>
              <a:defRPr sz="1400">
                <a:solidFill>
                  <a:schemeClr val="tx1"/>
                </a:solidFill>
                <a:latin typeface="Arial" pitchFamily="34" charset="0"/>
              </a:defRPr>
            </a:lvl2pPr>
            <a:lvl3pPr marL="1143000" indent="-228600" algn="l" eaLnBrk="0" hangingPunct="0">
              <a:buSzPct val="100000"/>
              <a:buFont typeface="Courier New" pitchFamily="49" charset="0"/>
              <a:buChar char="o"/>
              <a:defRPr sz="1200">
                <a:solidFill>
                  <a:schemeClr val="tx1"/>
                </a:solidFill>
                <a:latin typeface="Arial" pitchFamily="34" charset="0"/>
              </a:defRPr>
            </a:lvl3pPr>
            <a:lvl4pPr marL="1600200" indent="-228600" algn="l" eaLnBrk="0" hangingPunct="0">
              <a:buChar char="–"/>
              <a:defRPr sz="1100">
                <a:solidFill>
                  <a:schemeClr val="tx1"/>
                </a:solidFill>
                <a:latin typeface="Arial" pitchFamily="34" charset="0"/>
              </a:defRPr>
            </a:lvl4pPr>
            <a:lvl5pPr marL="2057400" indent="-228600" algn="just" eaLnBrk="0" hangingPunct="0">
              <a:spcBef>
                <a:spcPct val="7000"/>
              </a:spcBef>
              <a:spcAft>
                <a:spcPct val="20000"/>
              </a:spcAft>
              <a:buChar char="»"/>
              <a:defRPr sz="1300">
                <a:solidFill>
                  <a:schemeClr val="tx1"/>
                </a:solidFill>
                <a:latin typeface="AGaramond" pitchFamily="18" charset="0"/>
              </a:defRPr>
            </a:lvl5pPr>
            <a:lvl6pPr marL="2514600" indent="-228600" algn="just" eaLnBrk="0" fontAlgn="base" hangingPunct="0">
              <a:spcBef>
                <a:spcPct val="7000"/>
              </a:spcBef>
              <a:spcAft>
                <a:spcPct val="20000"/>
              </a:spcAft>
              <a:buChar char="»"/>
              <a:defRPr sz="1300">
                <a:solidFill>
                  <a:schemeClr val="tx1"/>
                </a:solidFill>
                <a:latin typeface="AGaramond" pitchFamily="18" charset="0"/>
              </a:defRPr>
            </a:lvl6pPr>
            <a:lvl7pPr marL="2971800" indent="-228600" algn="just" eaLnBrk="0" fontAlgn="base" hangingPunct="0">
              <a:spcBef>
                <a:spcPct val="7000"/>
              </a:spcBef>
              <a:spcAft>
                <a:spcPct val="20000"/>
              </a:spcAft>
              <a:buChar char="»"/>
              <a:defRPr sz="1300">
                <a:solidFill>
                  <a:schemeClr val="tx1"/>
                </a:solidFill>
                <a:latin typeface="AGaramond" pitchFamily="18" charset="0"/>
              </a:defRPr>
            </a:lvl7pPr>
            <a:lvl8pPr marL="3429000" indent="-228600" algn="just" eaLnBrk="0" fontAlgn="base" hangingPunct="0">
              <a:spcBef>
                <a:spcPct val="7000"/>
              </a:spcBef>
              <a:spcAft>
                <a:spcPct val="20000"/>
              </a:spcAft>
              <a:buChar char="»"/>
              <a:defRPr sz="1300">
                <a:solidFill>
                  <a:schemeClr val="tx1"/>
                </a:solidFill>
                <a:latin typeface="AGaramond" pitchFamily="18" charset="0"/>
              </a:defRPr>
            </a:lvl8pPr>
            <a:lvl9pPr marL="3886200" indent="-228600" algn="just" eaLnBrk="0" fontAlgn="base" hangingPunct="0">
              <a:spcBef>
                <a:spcPct val="7000"/>
              </a:spcBef>
              <a:spcAft>
                <a:spcPct val="20000"/>
              </a:spcAft>
              <a:buChar char="»"/>
              <a:defRPr sz="1300">
                <a:solidFill>
                  <a:schemeClr val="tx1"/>
                </a:solidFill>
                <a:latin typeface="AGaramond" pitchFamily="18" charset="0"/>
              </a:defRPr>
            </a:lvl9pPr>
          </a:lstStyle>
          <a:p>
            <a:pPr algn="ctr" eaLnBrk="1" hangingPunct="1"/>
            <a:r>
              <a:rPr lang="en-US" altLang="en-US" sz="1200" b="0" i="1"/>
              <a:t>2000-07 average</a:t>
            </a:r>
          </a:p>
          <a:p>
            <a:pPr algn="ctr" eaLnBrk="1" hangingPunct="1"/>
            <a:r>
              <a:rPr lang="en-US" altLang="en-US" sz="1200" b="0" i="1"/>
              <a:t>4.5%</a:t>
            </a:r>
            <a:endParaRPr lang="en-CA" altLang="en-US" sz="1200" b="0" i="1"/>
          </a:p>
        </p:txBody>
      </p:sp>
      <p:sp>
        <p:nvSpPr>
          <p:cNvPr id="5128" name="Text Box 8"/>
          <p:cNvSpPr txBox="1">
            <a:spLocks noChangeArrowheads="1"/>
          </p:cNvSpPr>
          <p:nvPr/>
        </p:nvSpPr>
        <p:spPr bwMode="auto">
          <a:xfrm>
            <a:off x="4960960" y="1905000"/>
            <a:ext cx="8382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defRPr sz="1600">
                <a:solidFill>
                  <a:schemeClr val="tx1"/>
                </a:solidFill>
                <a:latin typeface="Arial" pitchFamily="34" charset="0"/>
              </a:defRPr>
            </a:lvl1pPr>
            <a:lvl2pPr marL="742950" indent="-285750" algn="l" eaLnBrk="0" hangingPunct="0">
              <a:buSzPct val="120000"/>
              <a:buChar char="•"/>
              <a:defRPr sz="1400">
                <a:solidFill>
                  <a:schemeClr val="tx1"/>
                </a:solidFill>
                <a:latin typeface="Arial" pitchFamily="34" charset="0"/>
              </a:defRPr>
            </a:lvl2pPr>
            <a:lvl3pPr marL="1143000" indent="-228600" algn="l" eaLnBrk="0" hangingPunct="0">
              <a:buSzPct val="100000"/>
              <a:buFont typeface="Courier New" pitchFamily="49" charset="0"/>
              <a:buChar char="o"/>
              <a:defRPr sz="1200">
                <a:solidFill>
                  <a:schemeClr val="tx1"/>
                </a:solidFill>
                <a:latin typeface="Arial" pitchFamily="34" charset="0"/>
              </a:defRPr>
            </a:lvl3pPr>
            <a:lvl4pPr marL="1600200" indent="-228600" algn="l" eaLnBrk="0" hangingPunct="0">
              <a:buChar char="–"/>
              <a:defRPr sz="1100">
                <a:solidFill>
                  <a:schemeClr val="tx1"/>
                </a:solidFill>
                <a:latin typeface="Arial" pitchFamily="34" charset="0"/>
              </a:defRPr>
            </a:lvl4pPr>
            <a:lvl5pPr marL="2057400" indent="-228600" algn="just" eaLnBrk="0" hangingPunct="0">
              <a:spcBef>
                <a:spcPct val="7000"/>
              </a:spcBef>
              <a:spcAft>
                <a:spcPct val="20000"/>
              </a:spcAft>
              <a:buChar char="»"/>
              <a:defRPr sz="1300">
                <a:solidFill>
                  <a:schemeClr val="tx1"/>
                </a:solidFill>
                <a:latin typeface="AGaramond" pitchFamily="18" charset="0"/>
              </a:defRPr>
            </a:lvl5pPr>
            <a:lvl6pPr marL="2514600" indent="-228600" algn="just" eaLnBrk="0" fontAlgn="base" hangingPunct="0">
              <a:spcBef>
                <a:spcPct val="7000"/>
              </a:spcBef>
              <a:spcAft>
                <a:spcPct val="20000"/>
              </a:spcAft>
              <a:buChar char="»"/>
              <a:defRPr sz="1300">
                <a:solidFill>
                  <a:schemeClr val="tx1"/>
                </a:solidFill>
                <a:latin typeface="AGaramond" pitchFamily="18" charset="0"/>
              </a:defRPr>
            </a:lvl6pPr>
            <a:lvl7pPr marL="2971800" indent="-228600" algn="just" eaLnBrk="0" fontAlgn="base" hangingPunct="0">
              <a:spcBef>
                <a:spcPct val="7000"/>
              </a:spcBef>
              <a:spcAft>
                <a:spcPct val="20000"/>
              </a:spcAft>
              <a:buChar char="»"/>
              <a:defRPr sz="1300">
                <a:solidFill>
                  <a:schemeClr val="tx1"/>
                </a:solidFill>
                <a:latin typeface="AGaramond" pitchFamily="18" charset="0"/>
              </a:defRPr>
            </a:lvl7pPr>
            <a:lvl8pPr marL="3429000" indent="-228600" algn="just" eaLnBrk="0" fontAlgn="base" hangingPunct="0">
              <a:spcBef>
                <a:spcPct val="7000"/>
              </a:spcBef>
              <a:spcAft>
                <a:spcPct val="20000"/>
              </a:spcAft>
              <a:buChar char="»"/>
              <a:defRPr sz="1300">
                <a:solidFill>
                  <a:schemeClr val="tx1"/>
                </a:solidFill>
                <a:latin typeface="AGaramond" pitchFamily="18" charset="0"/>
              </a:defRPr>
            </a:lvl8pPr>
            <a:lvl9pPr marL="3886200" indent="-228600" algn="just" eaLnBrk="0" fontAlgn="base" hangingPunct="0">
              <a:spcBef>
                <a:spcPct val="7000"/>
              </a:spcBef>
              <a:spcAft>
                <a:spcPct val="20000"/>
              </a:spcAft>
              <a:buChar char="»"/>
              <a:defRPr sz="1300">
                <a:solidFill>
                  <a:schemeClr val="tx1"/>
                </a:solidFill>
                <a:latin typeface="AGaramond" pitchFamily="18" charset="0"/>
              </a:defRPr>
            </a:lvl9pPr>
          </a:lstStyle>
          <a:p>
            <a:pPr algn="ctr" eaLnBrk="1" hangingPunct="1"/>
            <a:r>
              <a:rPr lang="en-CA" altLang="en-US" sz="1200" b="0" i="1"/>
              <a:t>Forecast</a:t>
            </a:r>
          </a:p>
          <a:p>
            <a:pPr algn="ctr" eaLnBrk="1" hangingPunct="1"/>
            <a:endParaRPr lang="en-CA" altLang="en-US" sz="1200" b="0" i="1"/>
          </a:p>
          <a:p>
            <a:pPr algn="ctr" eaLnBrk="1" hangingPunct="1"/>
            <a:r>
              <a:rPr lang="en-CA" altLang="en-US" sz="1200" b="0" i="1"/>
              <a:t>3.2%</a:t>
            </a:r>
          </a:p>
        </p:txBody>
      </p:sp>
      <p:sp>
        <p:nvSpPr>
          <p:cNvPr id="5129" name="Line 9"/>
          <p:cNvSpPr>
            <a:spLocks noChangeShapeType="1"/>
          </p:cNvSpPr>
          <p:nvPr/>
        </p:nvSpPr>
        <p:spPr bwMode="auto">
          <a:xfrm flipH="1">
            <a:off x="5156223" y="2320925"/>
            <a:ext cx="447675" cy="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cxnSp>
        <p:nvCxnSpPr>
          <p:cNvPr id="12" name="Straight Connector 11"/>
          <p:cNvCxnSpPr/>
          <p:nvPr/>
        </p:nvCxnSpPr>
        <p:spPr>
          <a:xfrm>
            <a:off x="990600" y="2209800"/>
            <a:ext cx="1981200" cy="1588"/>
          </a:xfrm>
          <a:prstGeom prst="line">
            <a:avLst/>
          </a:prstGeom>
          <a:ln w="2222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390328" y="2590800"/>
            <a:ext cx="1447800" cy="0"/>
          </a:xfrm>
          <a:prstGeom prst="line">
            <a:avLst/>
          </a:prstGeom>
          <a:ln w="2222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5132" name="Text Box 8"/>
          <p:cNvSpPr txBox="1">
            <a:spLocks noChangeArrowheads="1"/>
          </p:cNvSpPr>
          <p:nvPr/>
        </p:nvSpPr>
        <p:spPr bwMode="auto">
          <a:xfrm>
            <a:off x="4114800" y="2128838"/>
            <a:ext cx="762000" cy="73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defRPr sz="1600">
                <a:solidFill>
                  <a:schemeClr val="tx1"/>
                </a:solidFill>
                <a:latin typeface="Arial" pitchFamily="34" charset="0"/>
              </a:defRPr>
            </a:lvl1pPr>
            <a:lvl2pPr marL="742950" indent="-285750" algn="l" eaLnBrk="0" hangingPunct="0">
              <a:buSzPct val="120000"/>
              <a:buChar char="•"/>
              <a:defRPr sz="1400">
                <a:solidFill>
                  <a:schemeClr val="tx1"/>
                </a:solidFill>
                <a:latin typeface="Arial" pitchFamily="34" charset="0"/>
              </a:defRPr>
            </a:lvl2pPr>
            <a:lvl3pPr marL="1143000" indent="-228600" algn="l" eaLnBrk="0" hangingPunct="0">
              <a:buSzPct val="100000"/>
              <a:buFont typeface="Courier New" pitchFamily="49" charset="0"/>
              <a:buChar char="o"/>
              <a:defRPr sz="1200">
                <a:solidFill>
                  <a:schemeClr val="tx1"/>
                </a:solidFill>
                <a:latin typeface="Arial" pitchFamily="34" charset="0"/>
              </a:defRPr>
            </a:lvl3pPr>
            <a:lvl4pPr marL="1600200" indent="-228600" algn="l" eaLnBrk="0" hangingPunct="0">
              <a:buChar char="–"/>
              <a:defRPr sz="1100">
                <a:solidFill>
                  <a:schemeClr val="tx1"/>
                </a:solidFill>
                <a:latin typeface="Arial" pitchFamily="34" charset="0"/>
              </a:defRPr>
            </a:lvl4pPr>
            <a:lvl5pPr marL="2057400" indent="-228600" algn="just" eaLnBrk="0" hangingPunct="0">
              <a:spcBef>
                <a:spcPct val="7000"/>
              </a:spcBef>
              <a:spcAft>
                <a:spcPct val="20000"/>
              </a:spcAft>
              <a:buChar char="»"/>
              <a:defRPr sz="1300">
                <a:solidFill>
                  <a:schemeClr val="tx1"/>
                </a:solidFill>
                <a:latin typeface="AGaramond" pitchFamily="18" charset="0"/>
              </a:defRPr>
            </a:lvl5pPr>
            <a:lvl6pPr marL="2514600" indent="-228600" algn="just" eaLnBrk="0" fontAlgn="base" hangingPunct="0">
              <a:spcBef>
                <a:spcPct val="7000"/>
              </a:spcBef>
              <a:spcAft>
                <a:spcPct val="20000"/>
              </a:spcAft>
              <a:buChar char="»"/>
              <a:defRPr sz="1300">
                <a:solidFill>
                  <a:schemeClr val="tx1"/>
                </a:solidFill>
                <a:latin typeface="AGaramond" pitchFamily="18" charset="0"/>
              </a:defRPr>
            </a:lvl6pPr>
            <a:lvl7pPr marL="2971800" indent="-228600" algn="just" eaLnBrk="0" fontAlgn="base" hangingPunct="0">
              <a:spcBef>
                <a:spcPct val="7000"/>
              </a:spcBef>
              <a:spcAft>
                <a:spcPct val="20000"/>
              </a:spcAft>
              <a:buChar char="»"/>
              <a:defRPr sz="1300">
                <a:solidFill>
                  <a:schemeClr val="tx1"/>
                </a:solidFill>
                <a:latin typeface="AGaramond" pitchFamily="18" charset="0"/>
              </a:defRPr>
            </a:lvl7pPr>
            <a:lvl8pPr marL="3429000" indent="-228600" algn="just" eaLnBrk="0" fontAlgn="base" hangingPunct="0">
              <a:spcBef>
                <a:spcPct val="7000"/>
              </a:spcBef>
              <a:spcAft>
                <a:spcPct val="20000"/>
              </a:spcAft>
              <a:buChar char="»"/>
              <a:defRPr sz="1300">
                <a:solidFill>
                  <a:schemeClr val="tx1"/>
                </a:solidFill>
                <a:latin typeface="AGaramond" pitchFamily="18" charset="0"/>
              </a:defRPr>
            </a:lvl8pPr>
            <a:lvl9pPr marL="3886200" indent="-228600" algn="just" eaLnBrk="0" fontAlgn="base" hangingPunct="0">
              <a:spcBef>
                <a:spcPct val="7000"/>
              </a:spcBef>
              <a:spcAft>
                <a:spcPct val="20000"/>
              </a:spcAft>
              <a:buChar char="»"/>
              <a:defRPr sz="1300">
                <a:solidFill>
                  <a:schemeClr val="tx1"/>
                </a:solidFill>
                <a:latin typeface="AGaramond" pitchFamily="18" charset="0"/>
              </a:defRPr>
            </a:lvl9pPr>
          </a:lstStyle>
          <a:p>
            <a:pPr algn="ctr" eaLnBrk="1" hangingPunct="1"/>
            <a:r>
              <a:rPr lang="en-US" altLang="en-US" sz="1200" b="0" i="1"/>
              <a:t>2010-15 average</a:t>
            </a:r>
          </a:p>
          <a:p>
            <a:pPr algn="ctr" eaLnBrk="1" hangingPunct="1"/>
            <a:r>
              <a:rPr lang="en-US" altLang="en-US" sz="1200" b="0" i="1"/>
              <a:t>3.8%</a:t>
            </a:r>
            <a:endParaRPr lang="en-CA" altLang="en-US" sz="1200" b="0" i="1"/>
          </a:p>
        </p:txBody>
      </p:sp>
    </p:spTree>
    <p:extLst>
      <p:ext uri="{BB962C8B-B14F-4D97-AF65-F5344CB8AC3E}">
        <p14:creationId xmlns:p14="http://schemas.microsoft.com/office/powerpoint/2010/main" val="1502271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8"/>
          <p:cNvSpPr txBox="1">
            <a:spLocks noChangeArrowheads="1"/>
          </p:cNvSpPr>
          <p:nvPr/>
        </p:nvSpPr>
        <p:spPr bwMode="auto">
          <a:xfrm>
            <a:off x="381000" y="5807075"/>
            <a:ext cx="846137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sz="1600">
                <a:solidFill>
                  <a:schemeClr val="tx1"/>
                </a:solidFill>
                <a:latin typeface="Arial" pitchFamily="34" charset="0"/>
              </a:defRPr>
            </a:lvl1pPr>
            <a:lvl2pPr marL="742950" indent="-285750" algn="l" eaLnBrk="0" hangingPunct="0">
              <a:buSzPct val="120000"/>
              <a:buChar char="•"/>
              <a:defRPr sz="1400">
                <a:solidFill>
                  <a:schemeClr val="tx1"/>
                </a:solidFill>
                <a:latin typeface="Arial" pitchFamily="34" charset="0"/>
              </a:defRPr>
            </a:lvl2pPr>
            <a:lvl3pPr marL="1143000" indent="-228600" algn="l" eaLnBrk="0" hangingPunct="0">
              <a:buSzPct val="100000"/>
              <a:buFont typeface="Courier New" pitchFamily="49" charset="0"/>
              <a:buChar char="o"/>
              <a:defRPr sz="1200">
                <a:solidFill>
                  <a:schemeClr val="tx1"/>
                </a:solidFill>
                <a:latin typeface="Arial" pitchFamily="34" charset="0"/>
              </a:defRPr>
            </a:lvl3pPr>
            <a:lvl4pPr marL="1600200" indent="-228600" algn="l" eaLnBrk="0" hangingPunct="0">
              <a:buChar char="–"/>
              <a:defRPr sz="1100">
                <a:solidFill>
                  <a:schemeClr val="tx1"/>
                </a:solidFill>
                <a:latin typeface="Arial" pitchFamily="34" charset="0"/>
              </a:defRPr>
            </a:lvl4pPr>
            <a:lvl5pPr marL="2057400" indent="-228600" algn="just" eaLnBrk="0" hangingPunct="0">
              <a:spcBef>
                <a:spcPct val="7000"/>
              </a:spcBef>
              <a:spcAft>
                <a:spcPct val="20000"/>
              </a:spcAft>
              <a:buChar char="»"/>
              <a:defRPr sz="1300">
                <a:solidFill>
                  <a:schemeClr val="tx1"/>
                </a:solidFill>
                <a:latin typeface="AGaramond" pitchFamily="18" charset="0"/>
              </a:defRPr>
            </a:lvl5pPr>
            <a:lvl6pPr marL="2514600" indent="-228600" algn="just" eaLnBrk="0" fontAlgn="base" hangingPunct="0">
              <a:spcBef>
                <a:spcPct val="7000"/>
              </a:spcBef>
              <a:spcAft>
                <a:spcPct val="20000"/>
              </a:spcAft>
              <a:buChar char="»"/>
              <a:defRPr sz="1300">
                <a:solidFill>
                  <a:schemeClr val="tx1"/>
                </a:solidFill>
                <a:latin typeface="AGaramond" pitchFamily="18" charset="0"/>
              </a:defRPr>
            </a:lvl6pPr>
            <a:lvl7pPr marL="2971800" indent="-228600" algn="just" eaLnBrk="0" fontAlgn="base" hangingPunct="0">
              <a:spcBef>
                <a:spcPct val="7000"/>
              </a:spcBef>
              <a:spcAft>
                <a:spcPct val="20000"/>
              </a:spcAft>
              <a:buChar char="»"/>
              <a:defRPr sz="1300">
                <a:solidFill>
                  <a:schemeClr val="tx1"/>
                </a:solidFill>
                <a:latin typeface="AGaramond" pitchFamily="18" charset="0"/>
              </a:defRPr>
            </a:lvl7pPr>
            <a:lvl8pPr marL="3429000" indent="-228600" algn="just" eaLnBrk="0" fontAlgn="base" hangingPunct="0">
              <a:spcBef>
                <a:spcPct val="7000"/>
              </a:spcBef>
              <a:spcAft>
                <a:spcPct val="20000"/>
              </a:spcAft>
              <a:buChar char="»"/>
              <a:defRPr sz="1300">
                <a:solidFill>
                  <a:schemeClr val="tx1"/>
                </a:solidFill>
                <a:latin typeface="AGaramond" pitchFamily="18" charset="0"/>
              </a:defRPr>
            </a:lvl8pPr>
            <a:lvl9pPr marL="3886200" indent="-228600" algn="just" eaLnBrk="0" fontAlgn="base" hangingPunct="0">
              <a:spcBef>
                <a:spcPct val="7000"/>
              </a:spcBef>
              <a:spcAft>
                <a:spcPct val="20000"/>
              </a:spcAft>
              <a:buChar char="»"/>
              <a:defRPr sz="1300">
                <a:solidFill>
                  <a:schemeClr val="tx1"/>
                </a:solidFill>
                <a:latin typeface="AGaramond" pitchFamily="18" charset="0"/>
              </a:defRPr>
            </a:lvl9pPr>
          </a:lstStyle>
          <a:p>
            <a:pPr eaLnBrk="1" hangingPunct="1">
              <a:spcBef>
                <a:spcPct val="0"/>
              </a:spcBef>
            </a:pPr>
            <a:r>
              <a:rPr lang="en-US" altLang="en-US" sz="1100" b="0" i="1" dirty="0">
                <a:ea typeface="MS PGothic" pitchFamily="34" charset="-128"/>
              </a:rPr>
              <a:t>Source: Bank of Canada, Scotiabank Economics</a:t>
            </a:r>
            <a:r>
              <a:rPr lang="en-US" altLang="en-US" sz="1100" b="0" i="1" dirty="0" smtClean="0">
                <a:ea typeface="MS PGothic" pitchFamily="34" charset="-128"/>
              </a:rPr>
              <a:t>.</a:t>
            </a:r>
            <a:endParaRPr lang="en-US" altLang="en-US" sz="1100" b="0" i="1" dirty="0">
              <a:ea typeface="MS PGothic" pitchFamily="34" charset="-128"/>
            </a:endParaRPr>
          </a:p>
        </p:txBody>
      </p:sp>
      <p:graphicFrame>
        <p:nvGraphicFramePr>
          <p:cNvPr id="2" name="Object 3"/>
          <p:cNvGraphicFramePr>
            <a:graphicFrameLocks/>
          </p:cNvGraphicFramePr>
          <p:nvPr>
            <p:extLst>
              <p:ext uri="{D42A27DB-BD31-4B8C-83A1-F6EECF244321}">
                <p14:modId xmlns:p14="http://schemas.microsoft.com/office/powerpoint/2010/main" val="2711990015"/>
              </p:ext>
            </p:extLst>
          </p:nvPr>
        </p:nvGraphicFramePr>
        <p:xfrm>
          <a:off x="450850" y="1174750"/>
          <a:ext cx="5165725" cy="4537075"/>
        </p:xfrm>
        <a:graphic>
          <a:graphicData uri="http://schemas.openxmlformats.org/drawingml/2006/chart">
            <c:chart xmlns:c="http://schemas.openxmlformats.org/drawingml/2006/chart" xmlns:r="http://schemas.openxmlformats.org/officeDocument/2006/relationships" r:id="rId3"/>
          </a:graphicData>
        </a:graphic>
      </p:graphicFrame>
      <p:sp>
        <p:nvSpPr>
          <p:cNvPr id="6148" name="Text Box 10"/>
          <p:cNvSpPr txBox="1">
            <a:spLocks noChangeArrowheads="1"/>
          </p:cNvSpPr>
          <p:nvPr/>
        </p:nvSpPr>
        <p:spPr bwMode="auto">
          <a:xfrm>
            <a:off x="841375" y="1320800"/>
            <a:ext cx="19780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sz="1600">
                <a:solidFill>
                  <a:schemeClr val="tx1"/>
                </a:solidFill>
                <a:latin typeface="Arial" pitchFamily="34" charset="0"/>
              </a:defRPr>
            </a:lvl1pPr>
            <a:lvl2pPr marL="742950" indent="-285750" algn="l" eaLnBrk="0" hangingPunct="0">
              <a:buSzPct val="120000"/>
              <a:buChar char="•"/>
              <a:defRPr sz="1400">
                <a:solidFill>
                  <a:schemeClr val="tx1"/>
                </a:solidFill>
                <a:latin typeface="Arial" pitchFamily="34" charset="0"/>
              </a:defRPr>
            </a:lvl2pPr>
            <a:lvl3pPr marL="1143000" indent="-228600" algn="l" eaLnBrk="0" hangingPunct="0">
              <a:buSzPct val="100000"/>
              <a:buFont typeface="Courier New" pitchFamily="49" charset="0"/>
              <a:buChar char="o"/>
              <a:defRPr sz="1200">
                <a:solidFill>
                  <a:schemeClr val="tx1"/>
                </a:solidFill>
                <a:latin typeface="Arial" pitchFamily="34" charset="0"/>
              </a:defRPr>
            </a:lvl3pPr>
            <a:lvl4pPr marL="1600200" indent="-228600" algn="l" eaLnBrk="0" hangingPunct="0">
              <a:buChar char="–"/>
              <a:defRPr sz="1100">
                <a:solidFill>
                  <a:schemeClr val="tx1"/>
                </a:solidFill>
                <a:latin typeface="Arial" pitchFamily="34" charset="0"/>
              </a:defRPr>
            </a:lvl4pPr>
            <a:lvl5pPr marL="2057400" indent="-228600" algn="just" eaLnBrk="0" hangingPunct="0">
              <a:spcBef>
                <a:spcPct val="7000"/>
              </a:spcBef>
              <a:spcAft>
                <a:spcPct val="20000"/>
              </a:spcAft>
              <a:buChar char="»"/>
              <a:defRPr sz="1300">
                <a:solidFill>
                  <a:schemeClr val="tx1"/>
                </a:solidFill>
                <a:latin typeface="AGaramond" pitchFamily="18" charset="0"/>
              </a:defRPr>
            </a:lvl5pPr>
            <a:lvl6pPr marL="2514600" indent="-228600" algn="just" eaLnBrk="0" fontAlgn="base" hangingPunct="0">
              <a:spcBef>
                <a:spcPct val="7000"/>
              </a:spcBef>
              <a:spcAft>
                <a:spcPct val="20000"/>
              </a:spcAft>
              <a:buChar char="»"/>
              <a:defRPr sz="1300">
                <a:solidFill>
                  <a:schemeClr val="tx1"/>
                </a:solidFill>
                <a:latin typeface="AGaramond" pitchFamily="18" charset="0"/>
              </a:defRPr>
            </a:lvl6pPr>
            <a:lvl7pPr marL="2971800" indent="-228600" algn="just" eaLnBrk="0" fontAlgn="base" hangingPunct="0">
              <a:spcBef>
                <a:spcPct val="7000"/>
              </a:spcBef>
              <a:spcAft>
                <a:spcPct val="20000"/>
              </a:spcAft>
              <a:buChar char="»"/>
              <a:defRPr sz="1300">
                <a:solidFill>
                  <a:schemeClr val="tx1"/>
                </a:solidFill>
                <a:latin typeface="AGaramond" pitchFamily="18" charset="0"/>
              </a:defRPr>
            </a:lvl7pPr>
            <a:lvl8pPr marL="3429000" indent="-228600" algn="just" eaLnBrk="0" fontAlgn="base" hangingPunct="0">
              <a:spcBef>
                <a:spcPct val="7000"/>
              </a:spcBef>
              <a:spcAft>
                <a:spcPct val="20000"/>
              </a:spcAft>
              <a:buChar char="»"/>
              <a:defRPr sz="1300">
                <a:solidFill>
                  <a:schemeClr val="tx1"/>
                </a:solidFill>
                <a:latin typeface="AGaramond" pitchFamily="18" charset="0"/>
              </a:defRPr>
            </a:lvl8pPr>
            <a:lvl9pPr marL="3886200" indent="-228600" algn="just" eaLnBrk="0" fontAlgn="base" hangingPunct="0">
              <a:spcBef>
                <a:spcPct val="7000"/>
              </a:spcBef>
              <a:spcAft>
                <a:spcPct val="20000"/>
              </a:spcAft>
              <a:buChar char="»"/>
              <a:defRPr sz="1300">
                <a:solidFill>
                  <a:schemeClr val="tx1"/>
                </a:solidFill>
                <a:latin typeface="AGaramond" pitchFamily="18" charset="0"/>
              </a:defRPr>
            </a:lvl9pPr>
          </a:lstStyle>
          <a:p>
            <a:pPr eaLnBrk="1" hangingPunct="1"/>
            <a:r>
              <a:rPr lang="en-US" altLang="en-US" sz="1200" b="0" i="1">
                <a:ea typeface="MS PGothic" pitchFamily="34" charset="-128"/>
                <a:cs typeface="Geneva"/>
              </a:rPr>
              <a:t> index January 2004=100</a:t>
            </a:r>
            <a:endParaRPr lang="en-CA" altLang="en-US" sz="1200" b="0" i="1">
              <a:ea typeface="MS PGothic" pitchFamily="34" charset="-128"/>
              <a:cs typeface="Geneva"/>
            </a:endParaRPr>
          </a:p>
        </p:txBody>
      </p:sp>
      <p:sp>
        <p:nvSpPr>
          <p:cNvPr id="6149" name="Text Box 4"/>
          <p:cNvSpPr txBox="1">
            <a:spLocks noChangeArrowheads="1"/>
          </p:cNvSpPr>
          <p:nvPr/>
        </p:nvSpPr>
        <p:spPr bwMode="auto">
          <a:xfrm>
            <a:off x="723900" y="785813"/>
            <a:ext cx="43005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sz="1600">
                <a:solidFill>
                  <a:schemeClr val="tx1"/>
                </a:solidFill>
                <a:latin typeface="Arial" pitchFamily="34" charset="0"/>
              </a:defRPr>
            </a:lvl1pPr>
            <a:lvl2pPr marL="742950" indent="-285750" algn="l" eaLnBrk="0" hangingPunct="0">
              <a:buSzPct val="120000"/>
              <a:buChar char="•"/>
              <a:defRPr sz="1400">
                <a:solidFill>
                  <a:schemeClr val="tx1"/>
                </a:solidFill>
                <a:latin typeface="Arial" pitchFamily="34" charset="0"/>
              </a:defRPr>
            </a:lvl2pPr>
            <a:lvl3pPr marL="1143000" indent="-228600" algn="l" eaLnBrk="0" hangingPunct="0">
              <a:buSzPct val="100000"/>
              <a:buFont typeface="Courier New" pitchFamily="49" charset="0"/>
              <a:buChar char="o"/>
              <a:defRPr sz="1200">
                <a:solidFill>
                  <a:schemeClr val="tx1"/>
                </a:solidFill>
                <a:latin typeface="Arial" pitchFamily="34" charset="0"/>
              </a:defRPr>
            </a:lvl3pPr>
            <a:lvl4pPr marL="1600200" indent="-228600" algn="l" eaLnBrk="0" hangingPunct="0">
              <a:buChar char="–"/>
              <a:defRPr sz="1100">
                <a:solidFill>
                  <a:schemeClr val="tx1"/>
                </a:solidFill>
                <a:latin typeface="Arial" pitchFamily="34" charset="0"/>
              </a:defRPr>
            </a:lvl4pPr>
            <a:lvl5pPr marL="2057400" indent="-228600" algn="just" eaLnBrk="0" hangingPunct="0">
              <a:spcBef>
                <a:spcPct val="7000"/>
              </a:spcBef>
              <a:spcAft>
                <a:spcPct val="20000"/>
              </a:spcAft>
              <a:buChar char="»"/>
              <a:defRPr sz="1300">
                <a:solidFill>
                  <a:schemeClr val="tx1"/>
                </a:solidFill>
                <a:latin typeface="AGaramond" pitchFamily="18" charset="0"/>
              </a:defRPr>
            </a:lvl5pPr>
            <a:lvl6pPr marL="2514600" indent="-228600" algn="just" eaLnBrk="0" fontAlgn="base" hangingPunct="0">
              <a:spcBef>
                <a:spcPct val="7000"/>
              </a:spcBef>
              <a:spcAft>
                <a:spcPct val="20000"/>
              </a:spcAft>
              <a:buChar char="»"/>
              <a:defRPr sz="1300">
                <a:solidFill>
                  <a:schemeClr val="tx1"/>
                </a:solidFill>
                <a:latin typeface="AGaramond" pitchFamily="18" charset="0"/>
              </a:defRPr>
            </a:lvl6pPr>
            <a:lvl7pPr marL="2971800" indent="-228600" algn="just" eaLnBrk="0" fontAlgn="base" hangingPunct="0">
              <a:spcBef>
                <a:spcPct val="7000"/>
              </a:spcBef>
              <a:spcAft>
                <a:spcPct val="20000"/>
              </a:spcAft>
              <a:buChar char="»"/>
              <a:defRPr sz="1300">
                <a:solidFill>
                  <a:schemeClr val="tx1"/>
                </a:solidFill>
                <a:latin typeface="AGaramond" pitchFamily="18" charset="0"/>
              </a:defRPr>
            </a:lvl7pPr>
            <a:lvl8pPr marL="3429000" indent="-228600" algn="just" eaLnBrk="0" fontAlgn="base" hangingPunct="0">
              <a:spcBef>
                <a:spcPct val="7000"/>
              </a:spcBef>
              <a:spcAft>
                <a:spcPct val="20000"/>
              </a:spcAft>
              <a:buChar char="»"/>
              <a:defRPr sz="1300">
                <a:solidFill>
                  <a:schemeClr val="tx1"/>
                </a:solidFill>
                <a:latin typeface="AGaramond" pitchFamily="18" charset="0"/>
              </a:defRPr>
            </a:lvl8pPr>
            <a:lvl9pPr marL="3886200" indent="-228600" algn="just" eaLnBrk="0" fontAlgn="base" hangingPunct="0">
              <a:spcBef>
                <a:spcPct val="7000"/>
              </a:spcBef>
              <a:spcAft>
                <a:spcPct val="20000"/>
              </a:spcAft>
              <a:buChar char="»"/>
              <a:defRPr sz="1300">
                <a:solidFill>
                  <a:schemeClr val="tx1"/>
                </a:solidFill>
                <a:latin typeface="AGaramond" pitchFamily="18" charset="0"/>
              </a:defRPr>
            </a:lvl9pPr>
          </a:lstStyle>
          <a:p>
            <a:r>
              <a:rPr lang="en-GB" altLang="en-US">
                <a:ea typeface="MS PGothic" pitchFamily="34" charset="-128"/>
                <a:cs typeface="Geneva"/>
              </a:rPr>
              <a:t>Commodity Prices</a:t>
            </a:r>
          </a:p>
        </p:txBody>
      </p:sp>
      <p:sp>
        <p:nvSpPr>
          <p:cNvPr id="6150" name="Text Box 8"/>
          <p:cNvSpPr txBox="1">
            <a:spLocks noChangeArrowheads="1"/>
          </p:cNvSpPr>
          <p:nvPr/>
        </p:nvSpPr>
        <p:spPr bwMode="auto">
          <a:xfrm>
            <a:off x="1316037" y="1914525"/>
            <a:ext cx="10287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sz="1600">
                <a:solidFill>
                  <a:schemeClr val="tx1"/>
                </a:solidFill>
                <a:latin typeface="Arial" pitchFamily="34" charset="0"/>
              </a:defRPr>
            </a:lvl1pPr>
            <a:lvl2pPr marL="742950" indent="-285750" algn="l" eaLnBrk="0" hangingPunct="0">
              <a:buSzPct val="120000"/>
              <a:buChar char="•"/>
              <a:defRPr sz="1400">
                <a:solidFill>
                  <a:schemeClr val="tx1"/>
                </a:solidFill>
                <a:latin typeface="Arial" pitchFamily="34" charset="0"/>
              </a:defRPr>
            </a:lvl2pPr>
            <a:lvl3pPr marL="1143000" indent="-228600" algn="l" eaLnBrk="0" hangingPunct="0">
              <a:buSzPct val="100000"/>
              <a:buFont typeface="Courier New" pitchFamily="49" charset="0"/>
              <a:buChar char="o"/>
              <a:defRPr sz="1200">
                <a:solidFill>
                  <a:schemeClr val="tx1"/>
                </a:solidFill>
                <a:latin typeface="Arial" pitchFamily="34" charset="0"/>
              </a:defRPr>
            </a:lvl3pPr>
            <a:lvl4pPr marL="1600200" indent="-228600" algn="l" eaLnBrk="0" hangingPunct="0">
              <a:buChar char="–"/>
              <a:defRPr sz="1100">
                <a:solidFill>
                  <a:schemeClr val="tx1"/>
                </a:solidFill>
                <a:latin typeface="Arial" pitchFamily="34" charset="0"/>
              </a:defRPr>
            </a:lvl4pPr>
            <a:lvl5pPr marL="2057400" indent="-228600" algn="just" eaLnBrk="0" hangingPunct="0">
              <a:spcBef>
                <a:spcPct val="7000"/>
              </a:spcBef>
              <a:spcAft>
                <a:spcPct val="20000"/>
              </a:spcAft>
              <a:buChar char="»"/>
              <a:defRPr sz="1300">
                <a:solidFill>
                  <a:schemeClr val="tx1"/>
                </a:solidFill>
                <a:latin typeface="AGaramond" pitchFamily="18" charset="0"/>
              </a:defRPr>
            </a:lvl5pPr>
            <a:lvl6pPr marL="2514600" indent="-228600" algn="just" eaLnBrk="0" fontAlgn="base" hangingPunct="0">
              <a:spcBef>
                <a:spcPct val="7000"/>
              </a:spcBef>
              <a:spcAft>
                <a:spcPct val="20000"/>
              </a:spcAft>
              <a:buChar char="»"/>
              <a:defRPr sz="1300">
                <a:solidFill>
                  <a:schemeClr val="tx1"/>
                </a:solidFill>
                <a:latin typeface="AGaramond" pitchFamily="18" charset="0"/>
              </a:defRPr>
            </a:lvl6pPr>
            <a:lvl7pPr marL="2971800" indent="-228600" algn="just" eaLnBrk="0" fontAlgn="base" hangingPunct="0">
              <a:spcBef>
                <a:spcPct val="7000"/>
              </a:spcBef>
              <a:spcAft>
                <a:spcPct val="20000"/>
              </a:spcAft>
              <a:buChar char="»"/>
              <a:defRPr sz="1300">
                <a:solidFill>
                  <a:schemeClr val="tx1"/>
                </a:solidFill>
                <a:latin typeface="AGaramond" pitchFamily="18" charset="0"/>
              </a:defRPr>
            </a:lvl7pPr>
            <a:lvl8pPr marL="3429000" indent="-228600" algn="just" eaLnBrk="0" fontAlgn="base" hangingPunct="0">
              <a:spcBef>
                <a:spcPct val="7000"/>
              </a:spcBef>
              <a:spcAft>
                <a:spcPct val="20000"/>
              </a:spcAft>
              <a:buChar char="»"/>
              <a:defRPr sz="1300">
                <a:solidFill>
                  <a:schemeClr val="tx1"/>
                </a:solidFill>
                <a:latin typeface="AGaramond" pitchFamily="18" charset="0"/>
              </a:defRPr>
            </a:lvl8pPr>
            <a:lvl9pPr marL="3886200" indent="-228600" algn="just" eaLnBrk="0" fontAlgn="base" hangingPunct="0">
              <a:spcBef>
                <a:spcPct val="7000"/>
              </a:spcBef>
              <a:spcAft>
                <a:spcPct val="20000"/>
              </a:spcAft>
              <a:buChar char="»"/>
              <a:defRPr sz="1300">
                <a:solidFill>
                  <a:schemeClr val="tx1"/>
                </a:solidFill>
                <a:latin typeface="AGaramond" pitchFamily="18" charset="0"/>
              </a:defRPr>
            </a:lvl9pPr>
          </a:lstStyle>
          <a:p>
            <a:pPr algn="ctr" eaLnBrk="1" hangingPunct="1"/>
            <a:r>
              <a:rPr lang="en-US" altLang="en-US" dirty="0">
                <a:solidFill>
                  <a:srgbClr val="FF0000"/>
                </a:solidFill>
              </a:rPr>
              <a:t>Energy</a:t>
            </a:r>
            <a:endParaRPr lang="en-CA" altLang="en-US" dirty="0">
              <a:solidFill>
                <a:srgbClr val="FF0000"/>
              </a:solidFill>
            </a:endParaRPr>
          </a:p>
        </p:txBody>
      </p:sp>
      <p:sp>
        <p:nvSpPr>
          <p:cNvPr id="6151" name="Text Box 8"/>
          <p:cNvSpPr txBox="1">
            <a:spLocks noChangeArrowheads="1"/>
          </p:cNvSpPr>
          <p:nvPr/>
        </p:nvSpPr>
        <p:spPr bwMode="auto">
          <a:xfrm>
            <a:off x="3195638" y="1790700"/>
            <a:ext cx="10477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sz="1600">
                <a:solidFill>
                  <a:schemeClr val="tx1"/>
                </a:solidFill>
                <a:latin typeface="Arial" pitchFamily="34" charset="0"/>
              </a:defRPr>
            </a:lvl1pPr>
            <a:lvl2pPr marL="742950" indent="-285750" algn="l" eaLnBrk="0" hangingPunct="0">
              <a:buSzPct val="120000"/>
              <a:buChar char="•"/>
              <a:defRPr sz="1400">
                <a:solidFill>
                  <a:schemeClr val="tx1"/>
                </a:solidFill>
                <a:latin typeface="Arial" pitchFamily="34" charset="0"/>
              </a:defRPr>
            </a:lvl2pPr>
            <a:lvl3pPr marL="1143000" indent="-228600" algn="l" eaLnBrk="0" hangingPunct="0">
              <a:buSzPct val="100000"/>
              <a:buFont typeface="Courier New" pitchFamily="49" charset="0"/>
              <a:buChar char="o"/>
              <a:defRPr sz="1200">
                <a:solidFill>
                  <a:schemeClr val="tx1"/>
                </a:solidFill>
                <a:latin typeface="Arial" pitchFamily="34" charset="0"/>
              </a:defRPr>
            </a:lvl3pPr>
            <a:lvl4pPr marL="1600200" indent="-228600" algn="l" eaLnBrk="0" hangingPunct="0">
              <a:buChar char="–"/>
              <a:defRPr sz="1100">
                <a:solidFill>
                  <a:schemeClr val="tx1"/>
                </a:solidFill>
                <a:latin typeface="Arial" pitchFamily="34" charset="0"/>
              </a:defRPr>
            </a:lvl4pPr>
            <a:lvl5pPr marL="2057400" indent="-228600" algn="just" eaLnBrk="0" hangingPunct="0">
              <a:spcBef>
                <a:spcPct val="7000"/>
              </a:spcBef>
              <a:spcAft>
                <a:spcPct val="20000"/>
              </a:spcAft>
              <a:buChar char="»"/>
              <a:defRPr sz="1300">
                <a:solidFill>
                  <a:schemeClr val="tx1"/>
                </a:solidFill>
                <a:latin typeface="AGaramond" pitchFamily="18" charset="0"/>
              </a:defRPr>
            </a:lvl5pPr>
            <a:lvl6pPr marL="2514600" indent="-228600" algn="just" eaLnBrk="0" fontAlgn="base" hangingPunct="0">
              <a:spcBef>
                <a:spcPct val="7000"/>
              </a:spcBef>
              <a:spcAft>
                <a:spcPct val="20000"/>
              </a:spcAft>
              <a:buChar char="»"/>
              <a:defRPr sz="1300">
                <a:solidFill>
                  <a:schemeClr val="tx1"/>
                </a:solidFill>
                <a:latin typeface="AGaramond" pitchFamily="18" charset="0"/>
              </a:defRPr>
            </a:lvl6pPr>
            <a:lvl7pPr marL="2971800" indent="-228600" algn="just" eaLnBrk="0" fontAlgn="base" hangingPunct="0">
              <a:spcBef>
                <a:spcPct val="7000"/>
              </a:spcBef>
              <a:spcAft>
                <a:spcPct val="20000"/>
              </a:spcAft>
              <a:buChar char="»"/>
              <a:defRPr sz="1300">
                <a:solidFill>
                  <a:schemeClr val="tx1"/>
                </a:solidFill>
                <a:latin typeface="AGaramond" pitchFamily="18" charset="0"/>
              </a:defRPr>
            </a:lvl7pPr>
            <a:lvl8pPr marL="3429000" indent="-228600" algn="just" eaLnBrk="0" fontAlgn="base" hangingPunct="0">
              <a:spcBef>
                <a:spcPct val="7000"/>
              </a:spcBef>
              <a:spcAft>
                <a:spcPct val="20000"/>
              </a:spcAft>
              <a:buChar char="»"/>
              <a:defRPr sz="1300">
                <a:solidFill>
                  <a:schemeClr val="tx1"/>
                </a:solidFill>
                <a:latin typeface="AGaramond" pitchFamily="18" charset="0"/>
              </a:defRPr>
            </a:lvl8pPr>
            <a:lvl9pPr marL="3886200" indent="-228600" algn="just" eaLnBrk="0" fontAlgn="base" hangingPunct="0">
              <a:spcBef>
                <a:spcPct val="7000"/>
              </a:spcBef>
              <a:spcAft>
                <a:spcPct val="20000"/>
              </a:spcAft>
              <a:buChar char="»"/>
              <a:defRPr sz="1300">
                <a:solidFill>
                  <a:schemeClr val="tx1"/>
                </a:solidFill>
                <a:latin typeface="AGaramond" pitchFamily="18" charset="0"/>
              </a:defRPr>
            </a:lvl9pPr>
          </a:lstStyle>
          <a:p>
            <a:pPr algn="ctr" eaLnBrk="1" hangingPunct="1"/>
            <a:r>
              <a:rPr lang="en-US" altLang="en-US" dirty="0">
                <a:solidFill>
                  <a:srgbClr val="0000FF"/>
                </a:solidFill>
              </a:rPr>
              <a:t>Metals &amp; Minerals</a:t>
            </a:r>
            <a:endParaRPr lang="en-CA" altLang="en-US" dirty="0">
              <a:solidFill>
                <a:srgbClr val="0000FF"/>
              </a:solidFill>
            </a:endParaRPr>
          </a:p>
        </p:txBody>
      </p:sp>
      <p:sp>
        <p:nvSpPr>
          <p:cNvPr id="6152" name="Text Box 8"/>
          <p:cNvSpPr txBox="1">
            <a:spLocks noChangeArrowheads="1"/>
          </p:cNvSpPr>
          <p:nvPr/>
        </p:nvSpPr>
        <p:spPr bwMode="auto">
          <a:xfrm>
            <a:off x="2690813" y="4556125"/>
            <a:ext cx="10287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sz="1600">
                <a:solidFill>
                  <a:schemeClr val="tx1"/>
                </a:solidFill>
                <a:latin typeface="Arial" pitchFamily="34" charset="0"/>
              </a:defRPr>
            </a:lvl1pPr>
            <a:lvl2pPr marL="742950" indent="-285750" algn="l" eaLnBrk="0" hangingPunct="0">
              <a:buSzPct val="120000"/>
              <a:buChar char="•"/>
              <a:defRPr sz="1400">
                <a:solidFill>
                  <a:schemeClr val="tx1"/>
                </a:solidFill>
                <a:latin typeface="Arial" pitchFamily="34" charset="0"/>
              </a:defRPr>
            </a:lvl2pPr>
            <a:lvl3pPr marL="1143000" indent="-228600" algn="l" eaLnBrk="0" hangingPunct="0">
              <a:buSzPct val="100000"/>
              <a:buFont typeface="Courier New" pitchFamily="49" charset="0"/>
              <a:buChar char="o"/>
              <a:defRPr sz="1200">
                <a:solidFill>
                  <a:schemeClr val="tx1"/>
                </a:solidFill>
                <a:latin typeface="Arial" pitchFamily="34" charset="0"/>
              </a:defRPr>
            </a:lvl3pPr>
            <a:lvl4pPr marL="1600200" indent="-228600" algn="l" eaLnBrk="0" hangingPunct="0">
              <a:buChar char="–"/>
              <a:defRPr sz="1100">
                <a:solidFill>
                  <a:schemeClr val="tx1"/>
                </a:solidFill>
                <a:latin typeface="Arial" pitchFamily="34" charset="0"/>
              </a:defRPr>
            </a:lvl4pPr>
            <a:lvl5pPr marL="2057400" indent="-228600" algn="just" eaLnBrk="0" hangingPunct="0">
              <a:spcBef>
                <a:spcPct val="7000"/>
              </a:spcBef>
              <a:spcAft>
                <a:spcPct val="20000"/>
              </a:spcAft>
              <a:buChar char="»"/>
              <a:defRPr sz="1300">
                <a:solidFill>
                  <a:schemeClr val="tx1"/>
                </a:solidFill>
                <a:latin typeface="AGaramond" pitchFamily="18" charset="0"/>
              </a:defRPr>
            </a:lvl5pPr>
            <a:lvl6pPr marL="2514600" indent="-228600" algn="just" eaLnBrk="0" fontAlgn="base" hangingPunct="0">
              <a:spcBef>
                <a:spcPct val="7000"/>
              </a:spcBef>
              <a:spcAft>
                <a:spcPct val="20000"/>
              </a:spcAft>
              <a:buChar char="»"/>
              <a:defRPr sz="1300">
                <a:solidFill>
                  <a:schemeClr val="tx1"/>
                </a:solidFill>
                <a:latin typeface="AGaramond" pitchFamily="18" charset="0"/>
              </a:defRPr>
            </a:lvl6pPr>
            <a:lvl7pPr marL="2971800" indent="-228600" algn="just" eaLnBrk="0" fontAlgn="base" hangingPunct="0">
              <a:spcBef>
                <a:spcPct val="7000"/>
              </a:spcBef>
              <a:spcAft>
                <a:spcPct val="20000"/>
              </a:spcAft>
              <a:buChar char="»"/>
              <a:defRPr sz="1300">
                <a:solidFill>
                  <a:schemeClr val="tx1"/>
                </a:solidFill>
                <a:latin typeface="AGaramond" pitchFamily="18" charset="0"/>
              </a:defRPr>
            </a:lvl7pPr>
            <a:lvl8pPr marL="3429000" indent="-228600" algn="just" eaLnBrk="0" fontAlgn="base" hangingPunct="0">
              <a:spcBef>
                <a:spcPct val="7000"/>
              </a:spcBef>
              <a:spcAft>
                <a:spcPct val="20000"/>
              </a:spcAft>
              <a:buChar char="»"/>
              <a:defRPr sz="1300">
                <a:solidFill>
                  <a:schemeClr val="tx1"/>
                </a:solidFill>
                <a:latin typeface="AGaramond" pitchFamily="18" charset="0"/>
              </a:defRPr>
            </a:lvl8pPr>
            <a:lvl9pPr marL="3886200" indent="-228600" algn="just" eaLnBrk="0" fontAlgn="base" hangingPunct="0">
              <a:spcBef>
                <a:spcPct val="7000"/>
              </a:spcBef>
              <a:spcAft>
                <a:spcPct val="20000"/>
              </a:spcAft>
              <a:buChar char="»"/>
              <a:defRPr sz="1300">
                <a:solidFill>
                  <a:schemeClr val="tx1"/>
                </a:solidFill>
                <a:latin typeface="AGaramond" pitchFamily="18" charset="0"/>
              </a:defRPr>
            </a:lvl9pPr>
          </a:lstStyle>
          <a:p>
            <a:pPr algn="ctr" eaLnBrk="1" hangingPunct="1"/>
            <a:r>
              <a:rPr lang="en-US" altLang="en-US" dirty="0">
                <a:solidFill>
                  <a:srgbClr val="008000"/>
                </a:solidFill>
              </a:rPr>
              <a:t>Forestry</a:t>
            </a:r>
            <a:endParaRPr lang="en-CA" altLang="en-US" dirty="0">
              <a:solidFill>
                <a:srgbClr val="008000"/>
              </a:solidFill>
            </a:endParaRPr>
          </a:p>
        </p:txBody>
      </p:sp>
      <p:sp>
        <p:nvSpPr>
          <p:cNvPr id="6153" name="Text Box 8"/>
          <p:cNvSpPr txBox="1">
            <a:spLocks noChangeArrowheads="1"/>
          </p:cNvSpPr>
          <p:nvPr/>
        </p:nvSpPr>
        <p:spPr bwMode="auto">
          <a:xfrm>
            <a:off x="3205163" y="3581400"/>
            <a:ext cx="13700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sz="1600">
                <a:solidFill>
                  <a:schemeClr val="tx1"/>
                </a:solidFill>
                <a:latin typeface="Arial" pitchFamily="34" charset="0"/>
              </a:defRPr>
            </a:lvl1pPr>
            <a:lvl2pPr marL="742950" indent="-285750" algn="l" eaLnBrk="0" hangingPunct="0">
              <a:buSzPct val="120000"/>
              <a:buChar char="•"/>
              <a:defRPr sz="1400">
                <a:solidFill>
                  <a:schemeClr val="tx1"/>
                </a:solidFill>
                <a:latin typeface="Arial" pitchFamily="34" charset="0"/>
              </a:defRPr>
            </a:lvl2pPr>
            <a:lvl3pPr marL="1143000" indent="-228600" algn="l" eaLnBrk="0" hangingPunct="0">
              <a:buSzPct val="100000"/>
              <a:buFont typeface="Courier New" pitchFamily="49" charset="0"/>
              <a:buChar char="o"/>
              <a:defRPr sz="1200">
                <a:solidFill>
                  <a:schemeClr val="tx1"/>
                </a:solidFill>
                <a:latin typeface="Arial" pitchFamily="34" charset="0"/>
              </a:defRPr>
            </a:lvl3pPr>
            <a:lvl4pPr marL="1600200" indent="-228600" algn="l" eaLnBrk="0" hangingPunct="0">
              <a:buChar char="–"/>
              <a:defRPr sz="1100">
                <a:solidFill>
                  <a:schemeClr val="tx1"/>
                </a:solidFill>
                <a:latin typeface="Arial" pitchFamily="34" charset="0"/>
              </a:defRPr>
            </a:lvl4pPr>
            <a:lvl5pPr marL="2057400" indent="-228600" algn="just" eaLnBrk="0" hangingPunct="0">
              <a:spcBef>
                <a:spcPct val="7000"/>
              </a:spcBef>
              <a:spcAft>
                <a:spcPct val="20000"/>
              </a:spcAft>
              <a:buChar char="»"/>
              <a:defRPr sz="1300">
                <a:solidFill>
                  <a:schemeClr val="tx1"/>
                </a:solidFill>
                <a:latin typeface="AGaramond" pitchFamily="18" charset="0"/>
              </a:defRPr>
            </a:lvl5pPr>
            <a:lvl6pPr marL="2514600" indent="-228600" algn="just" eaLnBrk="0" fontAlgn="base" hangingPunct="0">
              <a:spcBef>
                <a:spcPct val="7000"/>
              </a:spcBef>
              <a:spcAft>
                <a:spcPct val="20000"/>
              </a:spcAft>
              <a:buChar char="»"/>
              <a:defRPr sz="1300">
                <a:solidFill>
                  <a:schemeClr val="tx1"/>
                </a:solidFill>
                <a:latin typeface="AGaramond" pitchFamily="18" charset="0"/>
              </a:defRPr>
            </a:lvl6pPr>
            <a:lvl7pPr marL="2971800" indent="-228600" algn="just" eaLnBrk="0" fontAlgn="base" hangingPunct="0">
              <a:spcBef>
                <a:spcPct val="7000"/>
              </a:spcBef>
              <a:spcAft>
                <a:spcPct val="20000"/>
              </a:spcAft>
              <a:buChar char="»"/>
              <a:defRPr sz="1300">
                <a:solidFill>
                  <a:schemeClr val="tx1"/>
                </a:solidFill>
                <a:latin typeface="AGaramond" pitchFamily="18" charset="0"/>
              </a:defRPr>
            </a:lvl7pPr>
            <a:lvl8pPr marL="3429000" indent="-228600" algn="just" eaLnBrk="0" fontAlgn="base" hangingPunct="0">
              <a:spcBef>
                <a:spcPct val="7000"/>
              </a:spcBef>
              <a:spcAft>
                <a:spcPct val="20000"/>
              </a:spcAft>
              <a:buChar char="»"/>
              <a:defRPr sz="1300">
                <a:solidFill>
                  <a:schemeClr val="tx1"/>
                </a:solidFill>
                <a:latin typeface="AGaramond" pitchFamily="18" charset="0"/>
              </a:defRPr>
            </a:lvl8pPr>
            <a:lvl9pPr marL="3886200" indent="-228600" algn="just" eaLnBrk="0" fontAlgn="base" hangingPunct="0">
              <a:spcBef>
                <a:spcPct val="7000"/>
              </a:spcBef>
              <a:spcAft>
                <a:spcPct val="20000"/>
              </a:spcAft>
              <a:buChar char="»"/>
              <a:defRPr sz="1300">
                <a:solidFill>
                  <a:schemeClr val="tx1"/>
                </a:solidFill>
                <a:latin typeface="AGaramond" pitchFamily="18" charset="0"/>
              </a:defRPr>
            </a:lvl9pPr>
          </a:lstStyle>
          <a:p>
            <a:pPr algn="ctr" eaLnBrk="1" hangingPunct="1"/>
            <a:r>
              <a:rPr lang="en-US" altLang="en-US">
                <a:solidFill>
                  <a:srgbClr val="660066"/>
                </a:solidFill>
              </a:rPr>
              <a:t>Agriculture</a:t>
            </a:r>
            <a:endParaRPr lang="en-CA" altLang="en-US">
              <a:solidFill>
                <a:srgbClr val="660066"/>
              </a:solidFill>
            </a:endParaRPr>
          </a:p>
        </p:txBody>
      </p:sp>
      <p:sp>
        <p:nvSpPr>
          <p:cNvPr id="6154" name="Text Box 17"/>
          <p:cNvSpPr txBox="1">
            <a:spLocks noChangeArrowheads="1"/>
          </p:cNvSpPr>
          <p:nvPr/>
        </p:nvSpPr>
        <p:spPr bwMode="auto">
          <a:xfrm>
            <a:off x="704850" y="152400"/>
            <a:ext cx="8858250"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defRPr sz="1600">
                <a:solidFill>
                  <a:schemeClr val="tx1"/>
                </a:solidFill>
                <a:latin typeface="Arial" pitchFamily="34" charset="0"/>
              </a:defRPr>
            </a:lvl1pPr>
            <a:lvl2pPr marL="742950" indent="-285750" algn="l" eaLnBrk="0" hangingPunct="0">
              <a:buSzPct val="120000"/>
              <a:buChar char="•"/>
              <a:defRPr sz="1400">
                <a:solidFill>
                  <a:schemeClr val="tx1"/>
                </a:solidFill>
                <a:latin typeface="Arial" pitchFamily="34" charset="0"/>
              </a:defRPr>
            </a:lvl2pPr>
            <a:lvl3pPr marL="1143000" indent="-228600" algn="l" eaLnBrk="0" hangingPunct="0">
              <a:buSzPct val="100000"/>
              <a:buFont typeface="Courier New" pitchFamily="49" charset="0"/>
              <a:buChar char="o"/>
              <a:defRPr sz="1200">
                <a:solidFill>
                  <a:schemeClr val="tx1"/>
                </a:solidFill>
                <a:latin typeface="Arial" pitchFamily="34" charset="0"/>
              </a:defRPr>
            </a:lvl3pPr>
            <a:lvl4pPr marL="1600200" indent="-228600" algn="l" eaLnBrk="0" hangingPunct="0">
              <a:buChar char="–"/>
              <a:defRPr sz="1100">
                <a:solidFill>
                  <a:schemeClr val="tx1"/>
                </a:solidFill>
                <a:latin typeface="Arial" pitchFamily="34" charset="0"/>
              </a:defRPr>
            </a:lvl4pPr>
            <a:lvl5pPr marL="2057400" indent="-228600" algn="just" eaLnBrk="0" hangingPunct="0">
              <a:spcBef>
                <a:spcPct val="7000"/>
              </a:spcBef>
              <a:spcAft>
                <a:spcPct val="20000"/>
              </a:spcAft>
              <a:buChar char="»"/>
              <a:defRPr sz="1300">
                <a:solidFill>
                  <a:schemeClr val="tx1"/>
                </a:solidFill>
                <a:latin typeface="AGaramond" pitchFamily="18" charset="0"/>
              </a:defRPr>
            </a:lvl5pPr>
            <a:lvl6pPr marL="2514600" indent="-228600" algn="just" eaLnBrk="0" fontAlgn="base" hangingPunct="0">
              <a:spcBef>
                <a:spcPct val="7000"/>
              </a:spcBef>
              <a:spcAft>
                <a:spcPct val="20000"/>
              </a:spcAft>
              <a:buChar char="»"/>
              <a:defRPr sz="1300">
                <a:solidFill>
                  <a:schemeClr val="tx1"/>
                </a:solidFill>
                <a:latin typeface="AGaramond" pitchFamily="18" charset="0"/>
              </a:defRPr>
            </a:lvl6pPr>
            <a:lvl7pPr marL="2971800" indent="-228600" algn="just" eaLnBrk="0" fontAlgn="base" hangingPunct="0">
              <a:spcBef>
                <a:spcPct val="7000"/>
              </a:spcBef>
              <a:spcAft>
                <a:spcPct val="20000"/>
              </a:spcAft>
              <a:buChar char="»"/>
              <a:defRPr sz="1300">
                <a:solidFill>
                  <a:schemeClr val="tx1"/>
                </a:solidFill>
                <a:latin typeface="AGaramond" pitchFamily="18" charset="0"/>
              </a:defRPr>
            </a:lvl7pPr>
            <a:lvl8pPr marL="3429000" indent="-228600" algn="just" eaLnBrk="0" fontAlgn="base" hangingPunct="0">
              <a:spcBef>
                <a:spcPct val="7000"/>
              </a:spcBef>
              <a:spcAft>
                <a:spcPct val="20000"/>
              </a:spcAft>
              <a:buChar char="»"/>
              <a:defRPr sz="1300">
                <a:solidFill>
                  <a:schemeClr val="tx1"/>
                </a:solidFill>
                <a:latin typeface="AGaramond" pitchFamily="18" charset="0"/>
              </a:defRPr>
            </a:lvl8pPr>
            <a:lvl9pPr marL="3886200" indent="-228600" algn="just" eaLnBrk="0" fontAlgn="base" hangingPunct="0">
              <a:spcBef>
                <a:spcPct val="7000"/>
              </a:spcBef>
              <a:spcAft>
                <a:spcPct val="20000"/>
              </a:spcAft>
              <a:buChar char="»"/>
              <a:defRPr sz="1300">
                <a:solidFill>
                  <a:schemeClr val="tx1"/>
                </a:solidFill>
                <a:latin typeface="AGaramond" pitchFamily="18" charset="0"/>
              </a:defRPr>
            </a:lvl9pPr>
          </a:lstStyle>
          <a:p>
            <a:r>
              <a:rPr lang="en-US" altLang="en-US" sz="2000" dirty="0">
                <a:ea typeface="MS PGothic" pitchFamily="34" charset="-128"/>
              </a:rPr>
              <a:t>Commodity Prices </a:t>
            </a:r>
            <a:r>
              <a:rPr lang="en-US" altLang="en-US" sz="2000" dirty="0" smtClean="0">
                <a:ea typeface="MS PGothic" pitchFamily="34" charset="-128"/>
              </a:rPr>
              <a:t>Are Still </a:t>
            </a:r>
            <a:r>
              <a:rPr lang="en-US" altLang="en-US" sz="2000" dirty="0">
                <a:ea typeface="MS PGothic" pitchFamily="34" charset="-128"/>
              </a:rPr>
              <a:t>Under Pressure</a:t>
            </a:r>
          </a:p>
        </p:txBody>
      </p:sp>
    </p:spTree>
    <p:extLst>
      <p:ext uri="{BB962C8B-B14F-4D97-AF65-F5344CB8AC3E}">
        <p14:creationId xmlns:p14="http://schemas.microsoft.com/office/powerpoint/2010/main" val="2178190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17"/>
          <p:cNvSpPr txBox="1">
            <a:spLocks noChangeArrowheads="1"/>
          </p:cNvSpPr>
          <p:nvPr/>
        </p:nvSpPr>
        <p:spPr bwMode="auto">
          <a:xfrm>
            <a:off x="666750" y="76200"/>
            <a:ext cx="8858250"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defRPr sz="1600">
                <a:solidFill>
                  <a:schemeClr val="tx1"/>
                </a:solidFill>
                <a:latin typeface="Arial" pitchFamily="34" charset="0"/>
              </a:defRPr>
            </a:lvl1pPr>
            <a:lvl2pPr marL="742950" indent="-285750" algn="l" eaLnBrk="0" hangingPunct="0">
              <a:buSzPct val="120000"/>
              <a:buChar char="•"/>
              <a:defRPr sz="1400">
                <a:solidFill>
                  <a:schemeClr val="tx1"/>
                </a:solidFill>
                <a:latin typeface="Arial" pitchFamily="34" charset="0"/>
              </a:defRPr>
            </a:lvl2pPr>
            <a:lvl3pPr marL="1143000" indent="-228600" algn="l" eaLnBrk="0" hangingPunct="0">
              <a:buSzPct val="100000"/>
              <a:buFont typeface="Courier New" pitchFamily="49" charset="0"/>
              <a:buChar char="o"/>
              <a:defRPr sz="1200">
                <a:solidFill>
                  <a:schemeClr val="tx1"/>
                </a:solidFill>
                <a:latin typeface="Arial" pitchFamily="34" charset="0"/>
              </a:defRPr>
            </a:lvl3pPr>
            <a:lvl4pPr marL="1600200" indent="-228600" algn="l" eaLnBrk="0" hangingPunct="0">
              <a:buChar char="–"/>
              <a:defRPr sz="1100">
                <a:solidFill>
                  <a:schemeClr val="tx1"/>
                </a:solidFill>
                <a:latin typeface="Arial" pitchFamily="34" charset="0"/>
              </a:defRPr>
            </a:lvl4pPr>
            <a:lvl5pPr marL="2057400" indent="-228600" algn="just" eaLnBrk="0" hangingPunct="0">
              <a:spcBef>
                <a:spcPct val="7000"/>
              </a:spcBef>
              <a:spcAft>
                <a:spcPct val="20000"/>
              </a:spcAft>
              <a:buChar char="»"/>
              <a:defRPr sz="1300">
                <a:solidFill>
                  <a:schemeClr val="tx1"/>
                </a:solidFill>
                <a:latin typeface="AGaramond" pitchFamily="18" charset="0"/>
              </a:defRPr>
            </a:lvl5pPr>
            <a:lvl6pPr marL="2514600" indent="-228600" algn="just" eaLnBrk="0" fontAlgn="base" hangingPunct="0">
              <a:spcBef>
                <a:spcPct val="7000"/>
              </a:spcBef>
              <a:spcAft>
                <a:spcPct val="20000"/>
              </a:spcAft>
              <a:buChar char="»"/>
              <a:defRPr sz="1300">
                <a:solidFill>
                  <a:schemeClr val="tx1"/>
                </a:solidFill>
                <a:latin typeface="AGaramond" pitchFamily="18" charset="0"/>
              </a:defRPr>
            </a:lvl6pPr>
            <a:lvl7pPr marL="2971800" indent="-228600" algn="just" eaLnBrk="0" fontAlgn="base" hangingPunct="0">
              <a:spcBef>
                <a:spcPct val="7000"/>
              </a:spcBef>
              <a:spcAft>
                <a:spcPct val="20000"/>
              </a:spcAft>
              <a:buChar char="»"/>
              <a:defRPr sz="1300">
                <a:solidFill>
                  <a:schemeClr val="tx1"/>
                </a:solidFill>
                <a:latin typeface="AGaramond" pitchFamily="18" charset="0"/>
              </a:defRPr>
            </a:lvl7pPr>
            <a:lvl8pPr marL="3429000" indent="-228600" algn="just" eaLnBrk="0" fontAlgn="base" hangingPunct="0">
              <a:spcBef>
                <a:spcPct val="7000"/>
              </a:spcBef>
              <a:spcAft>
                <a:spcPct val="20000"/>
              </a:spcAft>
              <a:buChar char="»"/>
              <a:defRPr sz="1300">
                <a:solidFill>
                  <a:schemeClr val="tx1"/>
                </a:solidFill>
                <a:latin typeface="AGaramond" pitchFamily="18" charset="0"/>
              </a:defRPr>
            </a:lvl8pPr>
            <a:lvl9pPr marL="3886200" indent="-228600" algn="just" eaLnBrk="0" fontAlgn="base" hangingPunct="0">
              <a:spcBef>
                <a:spcPct val="7000"/>
              </a:spcBef>
              <a:spcAft>
                <a:spcPct val="20000"/>
              </a:spcAft>
              <a:buChar char="»"/>
              <a:defRPr sz="1300">
                <a:solidFill>
                  <a:schemeClr val="tx1"/>
                </a:solidFill>
                <a:latin typeface="AGaramond" pitchFamily="18" charset="0"/>
              </a:defRPr>
            </a:lvl9pPr>
          </a:lstStyle>
          <a:p>
            <a:r>
              <a:rPr lang="en-US" altLang="en-US" sz="2000" dirty="0">
                <a:ea typeface="MS PGothic" pitchFamily="34" charset="-128"/>
              </a:rPr>
              <a:t>World Trade Flows Remain Weak</a:t>
            </a:r>
          </a:p>
        </p:txBody>
      </p:sp>
      <p:graphicFrame>
        <p:nvGraphicFramePr>
          <p:cNvPr id="2" name="Object 3"/>
          <p:cNvGraphicFramePr>
            <a:graphicFrameLocks/>
          </p:cNvGraphicFramePr>
          <p:nvPr>
            <p:extLst>
              <p:ext uri="{D42A27DB-BD31-4B8C-83A1-F6EECF244321}">
                <p14:modId xmlns:p14="http://schemas.microsoft.com/office/powerpoint/2010/main" val="401534850"/>
              </p:ext>
            </p:extLst>
          </p:nvPr>
        </p:nvGraphicFramePr>
        <p:xfrm>
          <a:off x="412750" y="1174750"/>
          <a:ext cx="5222875" cy="4546600"/>
        </p:xfrm>
        <a:graphic>
          <a:graphicData uri="http://schemas.openxmlformats.org/drawingml/2006/chart">
            <c:chart xmlns:c="http://schemas.openxmlformats.org/drawingml/2006/chart" xmlns:r="http://schemas.openxmlformats.org/officeDocument/2006/relationships" r:id="rId3"/>
          </a:graphicData>
        </a:graphic>
      </p:graphicFrame>
      <p:sp>
        <p:nvSpPr>
          <p:cNvPr id="7172" name="Text Box 4"/>
          <p:cNvSpPr txBox="1">
            <a:spLocks noChangeArrowheads="1"/>
          </p:cNvSpPr>
          <p:nvPr/>
        </p:nvSpPr>
        <p:spPr bwMode="auto">
          <a:xfrm>
            <a:off x="639763" y="785813"/>
            <a:ext cx="43005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sz="1600">
                <a:solidFill>
                  <a:schemeClr val="tx1"/>
                </a:solidFill>
                <a:latin typeface="Arial" pitchFamily="34" charset="0"/>
              </a:defRPr>
            </a:lvl1pPr>
            <a:lvl2pPr marL="742950" indent="-285750" algn="l" eaLnBrk="0" hangingPunct="0">
              <a:buSzPct val="120000"/>
              <a:buChar char="•"/>
              <a:defRPr sz="1400">
                <a:solidFill>
                  <a:schemeClr val="tx1"/>
                </a:solidFill>
                <a:latin typeface="Arial" pitchFamily="34" charset="0"/>
              </a:defRPr>
            </a:lvl2pPr>
            <a:lvl3pPr marL="1143000" indent="-228600" algn="l" eaLnBrk="0" hangingPunct="0">
              <a:buSzPct val="100000"/>
              <a:buFont typeface="Courier New" pitchFamily="49" charset="0"/>
              <a:buChar char="o"/>
              <a:defRPr sz="1200">
                <a:solidFill>
                  <a:schemeClr val="tx1"/>
                </a:solidFill>
                <a:latin typeface="Arial" pitchFamily="34" charset="0"/>
              </a:defRPr>
            </a:lvl3pPr>
            <a:lvl4pPr marL="1600200" indent="-228600" algn="l" eaLnBrk="0" hangingPunct="0">
              <a:buChar char="–"/>
              <a:defRPr sz="1100">
                <a:solidFill>
                  <a:schemeClr val="tx1"/>
                </a:solidFill>
                <a:latin typeface="Arial" pitchFamily="34" charset="0"/>
              </a:defRPr>
            </a:lvl4pPr>
            <a:lvl5pPr marL="2057400" indent="-228600" algn="just" eaLnBrk="0" hangingPunct="0">
              <a:spcBef>
                <a:spcPct val="7000"/>
              </a:spcBef>
              <a:spcAft>
                <a:spcPct val="20000"/>
              </a:spcAft>
              <a:buChar char="»"/>
              <a:defRPr sz="1300">
                <a:solidFill>
                  <a:schemeClr val="tx1"/>
                </a:solidFill>
                <a:latin typeface="AGaramond" pitchFamily="18" charset="0"/>
              </a:defRPr>
            </a:lvl5pPr>
            <a:lvl6pPr marL="2514600" indent="-228600" algn="just" eaLnBrk="0" fontAlgn="base" hangingPunct="0">
              <a:spcBef>
                <a:spcPct val="7000"/>
              </a:spcBef>
              <a:spcAft>
                <a:spcPct val="20000"/>
              </a:spcAft>
              <a:buChar char="»"/>
              <a:defRPr sz="1300">
                <a:solidFill>
                  <a:schemeClr val="tx1"/>
                </a:solidFill>
                <a:latin typeface="AGaramond" pitchFamily="18" charset="0"/>
              </a:defRPr>
            </a:lvl6pPr>
            <a:lvl7pPr marL="2971800" indent="-228600" algn="just" eaLnBrk="0" fontAlgn="base" hangingPunct="0">
              <a:spcBef>
                <a:spcPct val="7000"/>
              </a:spcBef>
              <a:spcAft>
                <a:spcPct val="20000"/>
              </a:spcAft>
              <a:buChar char="»"/>
              <a:defRPr sz="1300">
                <a:solidFill>
                  <a:schemeClr val="tx1"/>
                </a:solidFill>
                <a:latin typeface="AGaramond" pitchFamily="18" charset="0"/>
              </a:defRPr>
            </a:lvl7pPr>
            <a:lvl8pPr marL="3429000" indent="-228600" algn="just" eaLnBrk="0" fontAlgn="base" hangingPunct="0">
              <a:spcBef>
                <a:spcPct val="7000"/>
              </a:spcBef>
              <a:spcAft>
                <a:spcPct val="20000"/>
              </a:spcAft>
              <a:buChar char="»"/>
              <a:defRPr sz="1300">
                <a:solidFill>
                  <a:schemeClr val="tx1"/>
                </a:solidFill>
                <a:latin typeface="AGaramond" pitchFamily="18" charset="0"/>
              </a:defRPr>
            </a:lvl8pPr>
            <a:lvl9pPr marL="3886200" indent="-228600" algn="just" eaLnBrk="0" fontAlgn="base" hangingPunct="0">
              <a:spcBef>
                <a:spcPct val="7000"/>
              </a:spcBef>
              <a:spcAft>
                <a:spcPct val="20000"/>
              </a:spcAft>
              <a:buChar char="»"/>
              <a:defRPr sz="1300">
                <a:solidFill>
                  <a:schemeClr val="tx1"/>
                </a:solidFill>
                <a:latin typeface="AGaramond" pitchFamily="18" charset="0"/>
              </a:defRPr>
            </a:lvl9pPr>
          </a:lstStyle>
          <a:p>
            <a:r>
              <a:rPr lang="en-GB" altLang="en-US" dirty="0">
                <a:ea typeface="MS PGothic" pitchFamily="34" charset="-128"/>
                <a:cs typeface="Geneva"/>
              </a:rPr>
              <a:t>World Trade Volumes</a:t>
            </a:r>
          </a:p>
        </p:txBody>
      </p:sp>
      <p:sp>
        <p:nvSpPr>
          <p:cNvPr id="7173" name="Text Box 10"/>
          <p:cNvSpPr txBox="1">
            <a:spLocks noChangeArrowheads="1"/>
          </p:cNvSpPr>
          <p:nvPr/>
        </p:nvSpPr>
        <p:spPr bwMode="auto">
          <a:xfrm>
            <a:off x="855663" y="1317625"/>
            <a:ext cx="1292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sz="1600">
                <a:solidFill>
                  <a:schemeClr val="tx1"/>
                </a:solidFill>
                <a:latin typeface="Arial" pitchFamily="34" charset="0"/>
              </a:defRPr>
            </a:lvl1pPr>
            <a:lvl2pPr marL="742950" indent="-285750" algn="l" eaLnBrk="0" hangingPunct="0">
              <a:buSzPct val="120000"/>
              <a:buChar char="•"/>
              <a:defRPr sz="1400">
                <a:solidFill>
                  <a:schemeClr val="tx1"/>
                </a:solidFill>
                <a:latin typeface="Arial" pitchFamily="34" charset="0"/>
              </a:defRPr>
            </a:lvl2pPr>
            <a:lvl3pPr marL="1143000" indent="-228600" algn="l" eaLnBrk="0" hangingPunct="0">
              <a:buSzPct val="100000"/>
              <a:buFont typeface="Courier New" pitchFamily="49" charset="0"/>
              <a:buChar char="o"/>
              <a:defRPr sz="1200">
                <a:solidFill>
                  <a:schemeClr val="tx1"/>
                </a:solidFill>
                <a:latin typeface="Arial" pitchFamily="34" charset="0"/>
              </a:defRPr>
            </a:lvl3pPr>
            <a:lvl4pPr marL="1600200" indent="-228600" algn="l" eaLnBrk="0" hangingPunct="0">
              <a:buChar char="–"/>
              <a:defRPr sz="1100">
                <a:solidFill>
                  <a:schemeClr val="tx1"/>
                </a:solidFill>
                <a:latin typeface="Arial" pitchFamily="34" charset="0"/>
              </a:defRPr>
            </a:lvl4pPr>
            <a:lvl5pPr marL="2057400" indent="-228600" algn="just" eaLnBrk="0" hangingPunct="0">
              <a:spcBef>
                <a:spcPct val="7000"/>
              </a:spcBef>
              <a:spcAft>
                <a:spcPct val="20000"/>
              </a:spcAft>
              <a:buChar char="»"/>
              <a:defRPr sz="1300">
                <a:solidFill>
                  <a:schemeClr val="tx1"/>
                </a:solidFill>
                <a:latin typeface="AGaramond" pitchFamily="18" charset="0"/>
              </a:defRPr>
            </a:lvl5pPr>
            <a:lvl6pPr marL="2514600" indent="-228600" algn="just" eaLnBrk="0" fontAlgn="base" hangingPunct="0">
              <a:spcBef>
                <a:spcPct val="7000"/>
              </a:spcBef>
              <a:spcAft>
                <a:spcPct val="20000"/>
              </a:spcAft>
              <a:buChar char="»"/>
              <a:defRPr sz="1300">
                <a:solidFill>
                  <a:schemeClr val="tx1"/>
                </a:solidFill>
                <a:latin typeface="AGaramond" pitchFamily="18" charset="0"/>
              </a:defRPr>
            </a:lvl6pPr>
            <a:lvl7pPr marL="2971800" indent="-228600" algn="just" eaLnBrk="0" fontAlgn="base" hangingPunct="0">
              <a:spcBef>
                <a:spcPct val="7000"/>
              </a:spcBef>
              <a:spcAft>
                <a:spcPct val="20000"/>
              </a:spcAft>
              <a:buChar char="»"/>
              <a:defRPr sz="1300">
                <a:solidFill>
                  <a:schemeClr val="tx1"/>
                </a:solidFill>
                <a:latin typeface="AGaramond" pitchFamily="18" charset="0"/>
              </a:defRPr>
            </a:lvl7pPr>
            <a:lvl8pPr marL="3429000" indent="-228600" algn="just" eaLnBrk="0" fontAlgn="base" hangingPunct="0">
              <a:spcBef>
                <a:spcPct val="7000"/>
              </a:spcBef>
              <a:spcAft>
                <a:spcPct val="20000"/>
              </a:spcAft>
              <a:buChar char="»"/>
              <a:defRPr sz="1300">
                <a:solidFill>
                  <a:schemeClr val="tx1"/>
                </a:solidFill>
                <a:latin typeface="AGaramond" pitchFamily="18" charset="0"/>
              </a:defRPr>
            </a:lvl8pPr>
            <a:lvl9pPr marL="3886200" indent="-228600" algn="just" eaLnBrk="0" fontAlgn="base" hangingPunct="0">
              <a:spcBef>
                <a:spcPct val="7000"/>
              </a:spcBef>
              <a:spcAft>
                <a:spcPct val="20000"/>
              </a:spcAft>
              <a:buChar char="»"/>
              <a:defRPr sz="1300">
                <a:solidFill>
                  <a:schemeClr val="tx1"/>
                </a:solidFill>
                <a:latin typeface="AGaramond" pitchFamily="18" charset="0"/>
              </a:defRPr>
            </a:lvl9pPr>
          </a:lstStyle>
          <a:p>
            <a:pPr eaLnBrk="1" hangingPunct="1"/>
            <a:r>
              <a:rPr lang="en-CA" altLang="en-US" sz="1200" b="0" i="1">
                <a:ea typeface="MS PGothic" pitchFamily="34" charset="-128"/>
                <a:cs typeface="Geneva"/>
              </a:rPr>
              <a:t>y/y % change</a:t>
            </a:r>
          </a:p>
        </p:txBody>
      </p:sp>
      <p:sp>
        <p:nvSpPr>
          <p:cNvPr id="7174" name="Text Box 14"/>
          <p:cNvSpPr txBox="1">
            <a:spLocks noChangeArrowheads="1"/>
          </p:cNvSpPr>
          <p:nvPr/>
        </p:nvSpPr>
        <p:spPr bwMode="auto">
          <a:xfrm>
            <a:off x="1600200" y="4167188"/>
            <a:ext cx="1447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defRPr sz="1600">
                <a:solidFill>
                  <a:schemeClr val="tx1"/>
                </a:solidFill>
                <a:latin typeface="Arial" pitchFamily="34" charset="0"/>
              </a:defRPr>
            </a:lvl1pPr>
            <a:lvl2pPr marL="742950" indent="-285750" algn="l" eaLnBrk="0" hangingPunct="0">
              <a:buSzPct val="120000"/>
              <a:buChar char="•"/>
              <a:defRPr sz="1400">
                <a:solidFill>
                  <a:schemeClr val="tx1"/>
                </a:solidFill>
                <a:latin typeface="Arial" pitchFamily="34" charset="0"/>
              </a:defRPr>
            </a:lvl2pPr>
            <a:lvl3pPr marL="1143000" indent="-228600" algn="l" eaLnBrk="0" hangingPunct="0">
              <a:buSzPct val="100000"/>
              <a:buFont typeface="Courier New" pitchFamily="49" charset="0"/>
              <a:buChar char="o"/>
              <a:defRPr sz="1200">
                <a:solidFill>
                  <a:schemeClr val="tx1"/>
                </a:solidFill>
                <a:latin typeface="Arial" pitchFamily="34" charset="0"/>
              </a:defRPr>
            </a:lvl3pPr>
            <a:lvl4pPr marL="1600200" indent="-228600" algn="l" eaLnBrk="0" hangingPunct="0">
              <a:buChar char="–"/>
              <a:defRPr sz="1100">
                <a:solidFill>
                  <a:schemeClr val="tx1"/>
                </a:solidFill>
                <a:latin typeface="Arial" pitchFamily="34" charset="0"/>
              </a:defRPr>
            </a:lvl4pPr>
            <a:lvl5pPr marL="2057400" indent="-228600" algn="just" eaLnBrk="0" hangingPunct="0">
              <a:spcBef>
                <a:spcPct val="7000"/>
              </a:spcBef>
              <a:spcAft>
                <a:spcPct val="20000"/>
              </a:spcAft>
              <a:buChar char="»"/>
              <a:defRPr sz="1300">
                <a:solidFill>
                  <a:schemeClr val="tx1"/>
                </a:solidFill>
                <a:latin typeface="AGaramond" pitchFamily="18" charset="0"/>
              </a:defRPr>
            </a:lvl5pPr>
            <a:lvl6pPr marL="2514600" indent="-228600" algn="just" eaLnBrk="0" fontAlgn="base" hangingPunct="0">
              <a:spcBef>
                <a:spcPct val="7000"/>
              </a:spcBef>
              <a:spcAft>
                <a:spcPct val="20000"/>
              </a:spcAft>
              <a:buChar char="»"/>
              <a:defRPr sz="1300">
                <a:solidFill>
                  <a:schemeClr val="tx1"/>
                </a:solidFill>
                <a:latin typeface="AGaramond" pitchFamily="18" charset="0"/>
              </a:defRPr>
            </a:lvl6pPr>
            <a:lvl7pPr marL="2971800" indent="-228600" algn="just" eaLnBrk="0" fontAlgn="base" hangingPunct="0">
              <a:spcBef>
                <a:spcPct val="7000"/>
              </a:spcBef>
              <a:spcAft>
                <a:spcPct val="20000"/>
              </a:spcAft>
              <a:buChar char="»"/>
              <a:defRPr sz="1300">
                <a:solidFill>
                  <a:schemeClr val="tx1"/>
                </a:solidFill>
                <a:latin typeface="AGaramond" pitchFamily="18" charset="0"/>
              </a:defRPr>
            </a:lvl7pPr>
            <a:lvl8pPr marL="3429000" indent="-228600" algn="just" eaLnBrk="0" fontAlgn="base" hangingPunct="0">
              <a:spcBef>
                <a:spcPct val="7000"/>
              </a:spcBef>
              <a:spcAft>
                <a:spcPct val="20000"/>
              </a:spcAft>
              <a:buChar char="»"/>
              <a:defRPr sz="1300">
                <a:solidFill>
                  <a:schemeClr val="tx1"/>
                </a:solidFill>
                <a:latin typeface="AGaramond" pitchFamily="18" charset="0"/>
              </a:defRPr>
            </a:lvl8pPr>
            <a:lvl9pPr marL="3886200" indent="-228600" algn="just" eaLnBrk="0" fontAlgn="base" hangingPunct="0">
              <a:spcBef>
                <a:spcPct val="7000"/>
              </a:spcBef>
              <a:spcAft>
                <a:spcPct val="20000"/>
              </a:spcAft>
              <a:buChar char="»"/>
              <a:defRPr sz="1300">
                <a:solidFill>
                  <a:schemeClr val="tx1"/>
                </a:solidFill>
                <a:latin typeface="AGaramond" pitchFamily="18" charset="0"/>
              </a:defRPr>
            </a:lvl9pPr>
          </a:lstStyle>
          <a:p>
            <a:pPr algn="ctr" eaLnBrk="1" hangingPunct="1"/>
            <a:endParaRPr lang="en-US" altLang="en-US">
              <a:solidFill>
                <a:srgbClr val="0000FF"/>
              </a:solidFill>
              <a:ea typeface="MS PGothic" pitchFamily="34" charset="-128"/>
              <a:cs typeface="Geneva"/>
            </a:endParaRPr>
          </a:p>
          <a:p>
            <a:pPr algn="ctr" eaLnBrk="1" hangingPunct="1"/>
            <a:endParaRPr lang="en-US" altLang="en-US">
              <a:solidFill>
                <a:srgbClr val="0000FF"/>
              </a:solidFill>
              <a:ea typeface="MS PGothic" pitchFamily="34" charset="-128"/>
              <a:cs typeface="Geneva"/>
            </a:endParaRPr>
          </a:p>
        </p:txBody>
      </p:sp>
      <p:sp>
        <p:nvSpPr>
          <p:cNvPr id="7175" name="Text Box 11"/>
          <p:cNvSpPr txBox="1">
            <a:spLocks noChangeArrowheads="1"/>
          </p:cNvSpPr>
          <p:nvPr/>
        </p:nvSpPr>
        <p:spPr bwMode="auto">
          <a:xfrm>
            <a:off x="457200" y="5943600"/>
            <a:ext cx="8507413"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sz="1600">
                <a:solidFill>
                  <a:schemeClr val="tx1"/>
                </a:solidFill>
                <a:latin typeface="Arial" pitchFamily="34" charset="0"/>
              </a:defRPr>
            </a:lvl1pPr>
            <a:lvl2pPr marL="742950" indent="-285750" algn="l" eaLnBrk="0" hangingPunct="0">
              <a:buSzPct val="120000"/>
              <a:buChar char="•"/>
              <a:defRPr sz="1400">
                <a:solidFill>
                  <a:schemeClr val="tx1"/>
                </a:solidFill>
                <a:latin typeface="Arial" pitchFamily="34" charset="0"/>
              </a:defRPr>
            </a:lvl2pPr>
            <a:lvl3pPr marL="1143000" indent="-228600" algn="l" eaLnBrk="0" hangingPunct="0">
              <a:buSzPct val="100000"/>
              <a:buFont typeface="Courier New" pitchFamily="49" charset="0"/>
              <a:buChar char="o"/>
              <a:defRPr sz="1200">
                <a:solidFill>
                  <a:schemeClr val="tx1"/>
                </a:solidFill>
                <a:latin typeface="Arial" pitchFamily="34" charset="0"/>
              </a:defRPr>
            </a:lvl3pPr>
            <a:lvl4pPr marL="1600200" indent="-228600" algn="l" eaLnBrk="0" hangingPunct="0">
              <a:buChar char="–"/>
              <a:defRPr sz="1100">
                <a:solidFill>
                  <a:schemeClr val="tx1"/>
                </a:solidFill>
                <a:latin typeface="Arial" pitchFamily="34" charset="0"/>
              </a:defRPr>
            </a:lvl4pPr>
            <a:lvl5pPr marL="2057400" indent="-228600" algn="just" eaLnBrk="0" hangingPunct="0">
              <a:spcBef>
                <a:spcPct val="7000"/>
              </a:spcBef>
              <a:spcAft>
                <a:spcPct val="20000"/>
              </a:spcAft>
              <a:buChar char="»"/>
              <a:defRPr sz="1300">
                <a:solidFill>
                  <a:schemeClr val="tx1"/>
                </a:solidFill>
                <a:latin typeface="AGaramond" pitchFamily="18" charset="0"/>
              </a:defRPr>
            </a:lvl5pPr>
            <a:lvl6pPr marL="2514600" indent="-228600" algn="just" eaLnBrk="0" fontAlgn="base" hangingPunct="0">
              <a:spcBef>
                <a:spcPct val="7000"/>
              </a:spcBef>
              <a:spcAft>
                <a:spcPct val="20000"/>
              </a:spcAft>
              <a:buChar char="»"/>
              <a:defRPr sz="1300">
                <a:solidFill>
                  <a:schemeClr val="tx1"/>
                </a:solidFill>
                <a:latin typeface="AGaramond" pitchFamily="18" charset="0"/>
              </a:defRPr>
            </a:lvl6pPr>
            <a:lvl7pPr marL="2971800" indent="-228600" algn="just" eaLnBrk="0" fontAlgn="base" hangingPunct="0">
              <a:spcBef>
                <a:spcPct val="7000"/>
              </a:spcBef>
              <a:spcAft>
                <a:spcPct val="20000"/>
              </a:spcAft>
              <a:buChar char="»"/>
              <a:defRPr sz="1300">
                <a:solidFill>
                  <a:schemeClr val="tx1"/>
                </a:solidFill>
                <a:latin typeface="AGaramond" pitchFamily="18" charset="0"/>
              </a:defRPr>
            </a:lvl7pPr>
            <a:lvl8pPr marL="3429000" indent="-228600" algn="just" eaLnBrk="0" fontAlgn="base" hangingPunct="0">
              <a:spcBef>
                <a:spcPct val="7000"/>
              </a:spcBef>
              <a:spcAft>
                <a:spcPct val="20000"/>
              </a:spcAft>
              <a:buChar char="»"/>
              <a:defRPr sz="1300">
                <a:solidFill>
                  <a:schemeClr val="tx1"/>
                </a:solidFill>
                <a:latin typeface="AGaramond" pitchFamily="18" charset="0"/>
              </a:defRPr>
            </a:lvl8pPr>
            <a:lvl9pPr marL="3886200" indent="-228600" algn="just" eaLnBrk="0" fontAlgn="base" hangingPunct="0">
              <a:spcBef>
                <a:spcPct val="7000"/>
              </a:spcBef>
              <a:spcAft>
                <a:spcPct val="20000"/>
              </a:spcAft>
              <a:buChar char="»"/>
              <a:defRPr sz="1300">
                <a:solidFill>
                  <a:schemeClr val="tx1"/>
                </a:solidFill>
                <a:latin typeface="AGaramond" pitchFamily="18" charset="0"/>
              </a:defRPr>
            </a:lvl9pPr>
          </a:lstStyle>
          <a:p>
            <a:pPr eaLnBrk="1" hangingPunct="1">
              <a:spcBef>
                <a:spcPct val="0"/>
              </a:spcBef>
            </a:pPr>
            <a:r>
              <a:rPr lang="en-US" altLang="en-US" sz="1100" b="0" i="1">
                <a:ea typeface="Geneva"/>
                <a:cs typeface="Geneva"/>
              </a:rPr>
              <a:t>Source: CPB Netherlands Bureau For Economic Policy Analysis, Scotiabank Economics.</a:t>
            </a:r>
          </a:p>
          <a:p>
            <a:pPr eaLnBrk="1" hangingPunct="1">
              <a:spcBef>
                <a:spcPct val="0"/>
              </a:spcBef>
            </a:pPr>
            <a:r>
              <a:rPr lang="en-US" altLang="en-US" sz="1100" b="0" i="1">
                <a:ea typeface="Geneva"/>
                <a:cs typeface="Geneva"/>
              </a:rPr>
              <a:t>Data plotted through May 2016.</a:t>
            </a:r>
          </a:p>
        </p:txBody>
      </p:sp>
    </p:spTree>
    <p:extLst>
      <p:ext uri="{BB962C8B-B14F-4D97-AF65-F5344CB8AC3E}">
        <p14:creationId xmlns:p14="http://schemas.microsoft.com/office/powerpoint/2010/main" val="12621340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7" y="548680"/>
            <a:ext cx="7686547" cy="5760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descr="http://ecx.images-amazon.com/images/I/31me%2BTbrA2L.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6000" b="94000" l="800" r="99200"/>
                    </a14:imgEffect>
                  </a14:imgLayer>
                </a14:imgProps>
              </a:ext>
              <a:ext uri="{28A0092B-C50C-407E-A947-70E740481C1C}">
                <a14:useLocalDpi xmlns:a14="http://schemas.microsoft.com/office/drawing/2010/main" val="0"/>
              </a:ext>
            </a:extLst>
          </a:blip>
          <a:srcRect/>
          <a:stretch>
            <a:fillRect/>
          </a:stretch>
        </p:blipFill>
        <p:spPr bwMode="auto">
          <a:xfrm>
            <a:off x="6782330" y="-77515"/>
            <a:ext cx="2361670" cy="1417002"/>
          </a:xfrm>
          <a:prstGeom prst="rect">
            <a:avLst/>
          </a:prstGeom>
          <a:noFill/>
          <a:extLst/>
        </p:spPr>
      </p:pic>
    </p:spTree>
    <p:extLst>
      <p:ext uri="{BB962C8B-B14F-4D97-AF65-F5344CB8AC3E}">
        <p14:creationId xmlns:p14="http://schemas.microsoft.com/office/powerpoint/2010/main" val="40570929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15" name="Text Box 11"/>
          <p:cNvSpPr txBox="1">
            <a:spLocks noChangeArrowheads="1"/>
          </p:cNvSpPr>
          <p:nvPr/>
        </p:nvSpPr>
        <p:spPr bwMode="auto">
          <a:xfrm>
            <a:off x="155449" y="5943600"/>
            <a:ext cx="880916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b="1">
                <a:solidFill>
                  <a:srgbClr val="669900"/>
                </a:solidFill>
                <a:latin typeface="Arial" pitchFamily="34" charset="0"/>
              </a:defRPr>
            </a:lvl1pPr>
            <a:lvl2pPr marL="742950" indent="-285750" eaLnBrk="0" hangingPunct="0">
              <a:defRPr sz="1600" b="1">
                <a:solidFill>
                  <a:srgbClr val="669900"/>
                </a:solidFill>
                <a:latin typeface="Arial" pitchFamily="34" charset="0"/>
              </a:defRPr>
            </a:lvl2pPr>
            <a:lvl3pPr marL="1143000" indent="-228600" eaLnBrk="0" hangingPunct="0">
              <a:defRPr sz="1600" b="1">
                <a:solidFill>
                  <a:srgbClr val="669900"/>
                </a:solidFill>
                <a:latin typeface="Arial" pitchFamily="34" charset="0"/>
              </a:defRPr>
            </a:lvl3pPr>
            <a:lvl4pPr marL="1600200" indent="-228600" eaLnBrk="0" hangingPunct="0">
              <a:defRPr sz="1600" b="1">
                <a:solidFill>
                  <a:srgbClr val="669900"/>
                </a:solidFill>
                <a:latin typeface="Arial" pitchFamily="34" charset="0"/>
              </a:defRPr>
            </a:lvl4pPr>
            <a:lvl5pPr marL="2057400" indent="-228600" eaLnBrk="0" hangingPunct="0">
              <a:defRPr sz="1600" b="1">
                <a:solidFill>
                  <a:srgbClr val="669900"/>
                </a:solidFill>
                <a:latin typeface="Arial" pitchFamily="34" charset="0"/>
              </a:defRPr>
            </a:lvl5pPr>
            <a:lvl6pPr marL="2514600" indent="-228600" algn="ctr" eaLnBrk="0" fontAlgn="base" hangingPunct="0">
              <a:spcBef>
                <a:spcPct val="50000"/>
              </a:spcBef>
              <a:spcAft>
                <a:spcPct val="0"/>
              </a:spcAft>
              <a:defRPr sz="1600" b="1">
                <a:solidFill>
                  <a:srgbClr val="669900"/>
                </a:solidFill>
                <a:latin typeface="Arial" pitchFamily="34" charset="0"/>
              </a:defRPr>
            </a:lvl6pPr>
            <a:lvl7pPr marL="2971800" indent="-228600" algn="ctr" eaLnBrk="0" fontAlgn="base" hangingPunct="0">
              <a:spcBef>
                <a:spcPct val="50000"/>
              </a:spcBef>
              <a:spcAft>
                <a:spcPct val="0"/>
              </a:spcAft>
              <a:defRPr sz="1600" b="1">
                <a:solidFill>
                  <a:srgbClr val="669900"/>
                </a:solidFill>
                <a:latin typeface="Arial" pitchFamily="34" charset="0"/>
              </a:defRPr>
            </a:lvl7pPr>
            <a:lvl8pPr marL="3429000" indent="-228600" algn="ctr" eaLnBrk="0" fontAlgn="base" hangingPunct="0">
              <a:spcBef>
                <a:spcPct val="50000"/>
              </a:spcBef>
              <a:spcAft>
                <a:spcPct val="0"/>
              </a:spcAft>
              <a:defRPr sz="1600" b="1">
                <a:solidFill>
                  <a:srgbClr val="669900"/>
                </a:solidFill>
                <a:latin typeface="Arial" pitchFamily="34" charset="0"/>
              </a:defRPr>
            </a:lvl8pPr>
            <a:lvl9pPr marL="3886200" indent="-228600" algn="ctr" eaLnBrk="0" fontAlgn="base" hangingPunct="0">
              <a:spcBef>
                <a:spcPct val="50000"/>
              </a:spcBef>
              <a:spcAft>
                <a:spcPct val="0"/>
              </a:spcAft>
              <a:defRPr sz="1600" b="1">
                <a:solidFill>
                  <a:srgbClr val="669900"/>
                </a:solidFill>
                <a:latin typeface="Arial" pitchFamily="34" charset="0"/>
              </a:defRPr>
            </a:lvl9pPr>
          </a:lstStyle>
          <a:p>
            <a:pPr eaLnBrk="1" hangingPunct="1"/>
            <a:r>
              <a:rPr lang="en-US" sz="1100" b="0" i="1" dirty="0">
                <a:solidFill>
                  <a:schemeClr val="tx1"/>
                </a:solidFill>
                <a:ea typeface="Geneva"/>
                <a:cs typeface="Geneva"/>
              </a:rPr>
              <a:t>Source: </a:t>
            </a:r>
            <a:r>
              <a:rPr lang="en-US" sz="1100" b="0" i="1" dirty="0" smtClean="0">
                <a:solidFill>
                  <a:schemeClr val="tx1"/>
                </a:solidFill>
                <a:ea typeface="Geneva"/>
                <a:cs typeface="Geneva"/>
              </a:rPr>
              <a:t>U.S. Census Bureau, CPB Netherlands Bureau For Economic Policy Analysis, Scotiabank </a:t>
            </a:r>
            <a:r>
              <a:rPr lang="en-US" sz="1100" b="0" i="1" dirty="0">
                <a:solidFill>
                  <a:schemeClr val="tx1"/>
                </a:solidFill>
                <a:ea typeface="Geneva"/>
                <a:cs typeface="Geneva"/>
              </a:rPr>
              <a:t>Economics.</a:t>
            </a:r>
          </a:p>
        </p:txBody>
      </p:sp>
      <p:sp>
        <p:nvSpPr>
          <p:cNvPr id="22" name="Rectangle 3"/>
          <p:cNvSpPr>
            <a:spLocks noChangeArrowheads="1"/>
          </p:cNvSpPr>
          <p:nvPr/>
        </p:nvSpPr>
        <p:spPr bwMode="auto">
          <a:xfrm>
            <a:off x="639015" y="48768"/>
            <a:ext cx="868997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lgn="l" eaLnBrk="0" hangingPunct="0">
              <a:tabLst>
                <a:tab pos="8915400" algn="r"/>
              </a:tabLst>
              <a:defRPr sz="1600">
                <a:solidFill>
                  <a:schemeClr val="tx1"/>
                </a:solidFill>
                <a:latin typeface="Arial" pitchFamily="34" charset="0"/>
              </a:defRPr>
            </a:lvl1pPr>
            <a:lvl2pPr marL="742950" indent="-285750" algn="l" eaLnBrk="0" hangingPunct="0">
              <a:buSzPct val="120000"/>
              <a:buChar char="•"/>
              <a:tabLst>
                <a:tab pos="8915400" algn="r"/>
              </a:tabLst>
              <a:defRPr sz="1400">
                <a:solidFill>
                  <a:schemeClr val="tx1"/>
                </a:solidFill>
                <a:latin typeface="Arial" pitchFamily="34" charset="0"/>
              </a:defRPr>
            </a:lvl2pPr>
            <a:lvl3pPr marL="1143000" indent="-228600" algn="l" eaLnBrk="0" hangingPunct="0">
              <a:buSzPct val="100000"/>
              <a:buFont typeface="Courier New" pitchFamily="49" charset="0"/>
              <a:buChar char="o"/>
              <a:tabLst>
                <a:tab pos="8915400" algn="r"/>
              </a:tabLst>
              <a:defRPr sz="1200">
                <a:solidFill>
                  <a:schemeClr val="tx1"/>
                </a:solidFill>
                <a:latin typeface="Arial" pitchFamily="34" charset="0"/>
              </a:defRPr>
            </a:lvl3pPr>
            <a:lvl4pPr marL="1600200" indent="-228600" algn="l" eaLnBrk="0" hangingPunct="0">
              <a:buChar char="–"/>
              <a:tabLst>
                <a:tab pos="8915400" algn="r"/>
              </a:tabLst>
              <a:defRPr sz="1100">
                <a:solidFill>
                  <a:schemeClr val="tx1"/>
                </a:solidFill>
                <a:latin typeface="Arial" pitchFamily="34" charset="0"/>
              </a:defRPr>
            </a:lvl4pPr>
            <a:lvl5pPr marL="2057400" indent="-228600" algn="just" eaLnBrk="0" hangingPunct="0">
              <a:spcBef>
                <a:spcPct val="7000"/>
              </a:spcBef>
              <a:spcAft>
                <a:spcPct val="20000"/>
              </a:spcAft>
              <a:buChar char="»"/>
              <a:tabLst>
                <a:tab pos="8915400" algn="r"/>
              </a:tabLst>
              <a:defRPr sz="1300">
                <a:solidFill>
                  <a:schemeClr val="tx1"/>
                </a:solidFill>
                <a:latin typeface="AGaramond" pitchFamily="18" charset="0"/>
              </a:defRPr>
            </a:lvl5pPr>
            <a:lvl6pPr marL="2514600" indent="-228600" algn="just" eaLnBrk="0" fontAlgn="base" hangingPunct="0">
              <a:spcBef>
                <a:spcPct val="7000"/>
              </a:spcBef>
              <a:spcAft>
                <a:spcPct val="20000"/>
              </a:spcAft>
              <a:buChar char="»"/>
              <a:tabLst>
                <a:tab pos="8915400" algn="r"/>
              </a:tabLst>
              <a:defRPr sz="1300">
                <a:solidFill>
                  <a:schemeClr val="tx1"/>
                </a:solidFill>
                <a:latin typeface="AGaramond" pitchFamily="18" charset="0"/>
              </a:defRPr>
            </a:lvl6pPr>
            <a:lvl7pPr marL="2971800" indent="-228600" algn="just" eaLnBrk="0" fontAlgn="base" hangingPunct="0">
              <a:spcBef>
                <a:spcPct val="7000"/>
              </a:spcBef>
              <a:spcAft>
                <a:spcPct val="20000"/>
              </a:spcAft>
              <a:buChar char="»"/>
              <a:tabLst>
                <a:tab pos="8915400" algn="r"/>
              </a:tabLst>
              <a:defRPr sz="1300">
                <a:solidFill>
                  <a:schemeClr val="tx1"/>
                </a:solidFill>
                <a:latin typeface="AGaramond" pitchFamily="18" charset="0"/>
              </a:defRPr>
            </a:lvl7pPr>
            <a:lvl8pPr marL="3429000" indent="-228600" algn="just" eaLnBrk="0" fontAlgn="base" hangingPunct="0">
              <a:spcBef>
                <a:spcPct val="7000"/>
              </a:spcBef>
              <a:spcAft>
                <a:spcPct val="20000"/>
              </a:spcAft>
              <a:buChar char="»"/>
              <a:tabLst>
                <a:tab pos="8915400" algn="r"/>
              </a:tabLst>
              <a:defRPr sz="1300">
                <a:solidFill>
                  <a:schemeClr val="tx1"/>
                </a:solidFill>
                <a:latin typeface="AGaramond" pitchFamily="18" charset="0"/>
              </a:defRPr>
            </a:lvl8pPr>
            <a:lvl9pPr marL="3886200" indent="-228600" algn="just" eaLnBrk="0" fontAlgn="base" hangingPunct="0">
              <a:spcBef>
                <a:spcPct val="7000"/>
              </a:spcBef>
              <a:spcAft>
                <a:spcPct val="20000"/>
              </a:spcAft>
              <a:buChar char="»"/>
              <a:tabLst>
                <a:tab pos="8915400" algn="r"/>
              </a:tabLst>
              <a:defRPr sz="1300">
                <a:solidFill>
                  <a:schemeClr val="tx1"/>
                </a:solidFill>
                <a:latin typeface="AGaramond" pitchFamily="18" charset="0"/>
              </a:defRPr>
            </a:lvl9pPr>
          </a:lstStyle>
          <a:p>
            <a:pPr>
              <a:defRPr/>
            </a:pPr>
            <a:r>
              <a:rPr lang="en-CA" sz="2000" dirty="0" smtClean="0">
                <a:solidFill>
                  <a:srgbClr val="000000"/>
                </a:solidFill>
                <a:ea typeface="MS PGothic" pitchFamily="34" charset="-128"/>
              </a:rPr>
              <a:t>Orders And Industrial Activity Are Still Soft </a:t>
            </a:r>
            <a:endParaRPr lang="en-US" sz="2000" dirty="0">
              <a:solidFill>
                <a:srgbClr val="000000"/>
              </a:solidFill>
              <a:ea typeface="MS PGothic" pitchFamily="34" charset="-128"/>
            </a:endParaRPr>
          </a:p>
        </p:txBody>
      </p:sp>
      <p:sp>
        <p:nvSpPr>
          <p:cNvPr id="24" name="Text Box 4"/>
          <p:cNvSpPr txBox="1">
            <a:spLocks noChangeArrowheads="1"/>
          </p:cNvSpPr>
          <p:nvPr/>
        </p:nvSpPr>
        <p:spPr bwMode="auto">
          <a:xfrm>
            <a:off x="635000" y="858838"/>
            <a:ext cx="3924128" cy="338554"/>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600" b="1">
                <a:solidFill>
                  <a:srgbClr val="669900"/>
                </a:solidFill>
                <a:latin typeface="Arial" pitchFamily="34" charset="0"/>
              </a:defRPr>
            </a:lvl1pPr>
            <a:lvl2pPr marL="742950" indent="-285750" eaLnBrk="0" hangingPunct="0">
              <a:defRPr sz="1600" b="1">
                <a:solidFill>
                  <a:srgbClr val="669900"/>
                </a:solidFill>
                <a:latin typeface="Arial" pitchFamily="34" charset="0"/>
              </a:defRPr>
            </a:lvl2pPr>
            <a:lvl3pPr marL="1143000" indent="-228600" eaLnBrk="0" hangingPunct="0">
              <a:defRPr sz="1600" b="1">
                <a:solidFill>
                  <a:srgbClr val="669900"/>
                </a:solidFill>
                <a:latin typeface="Arial" pitchFamily="34" charset="0"/>
              </a:defRPr>
            </a:lvl3pPr>
            <a:lvl4pPr marL="1600200" indent="-228600" eaLnBrk="0" hangingPunct="0">
              <a:defRPr sz="1600" b="1">
                <a:solidFill>
                  <a:srgbClr val="669900"/>
                </a:solidFill>
                <a:latin typeface="Arial" pitchFamily="34" charset="0"/>
              </a:defRPr>
            </a:lvl4pPr>
            <a:lvl5pPr marL="2057400" indent="-228600" eaLnBrk="0" hangingPunct="0">
              <a:defRPr sz="1600" b="1">
                <a:solidFill>
                  <a:srgbClr val="669900"/>
                </a:solidFill>
                <a:latin typeface="Arial" pitchFamily="34" charset="0"/>
              </a:defRPr>
            </a:lvl5pPr>
            <a:lvl6pPr marL="2514600" indent="-228600" algn="ctr" eaLnBrk="0" fontAlgn="base" hangingPunct="0">
              <a:spcBef>
                <a:spcPct val="50000"/>
              </a:spcBef>
              <a:spcAft>
                <a:spcPct val="0"/>
              </a:spcAft>
              <a:defRPr sz="1600" b="1">
                <a:solidFill>
                  <a:srgbClr val="669900"/>
                </a:solidFill>
                <a:latin typeface="Arial" pitchFamily="34" charset="0"/>
              </a:defRPr>
            </a:lvl6pPr>
            <a:lvl7pPr marL="2971800" indent="-228600" algn="ctr" eaLnBrk="0" fontAlgn="base" hangingPunct="0">
              <a:spcBef>
                <a:spcPct val="50000"/>
              </a:spcBef>
              <a:spcAft>
                <a:spcPct val="0"/>
              </a:spcAft>
              <a:defRPr sz="1600" b="1">
                <a:solidFill>
                  <a:srgbClr val="669900"/>
                </a:solidFill>
                <a:latin typeface="Arial" pitchFamily="34" charset="0"/>
              </a:defRPr>
            </a:lvl7pPr>
            <a:lvl8pPr marL="3429000" indent="-228600" algn="ctr" eaLnBrk="0" fontAlgn="base" hangingPunct="0">
              <a:spcBef>
                <a:spcPct val="50000"/>
              </a:spcBef>
              <a:spcAft>
                <a:spcPct val="0"/>
              </a:spcAft>
              <a:defRPr sz="1600" b="1">
                <a:solidFill>
                  <a:srgbClr val="669900"/>
                </a:solidFill>
                <a:latin typeface="Arial" pitchFamily="34" charset="0"/>
              </a:defRPr>
            </a:lvl8pPr>
            <a:lvl9pPr marL="3886200" indent="-228600" algn="ctr" eaLnBrk="0" fontAlgn="base" hangingPunct="0">
              <a:spcBef>
                <a:spcPct val="50000"/>
              </a:spcBef>
              <a:spcAft>
                <a:spcPct val="0"/>
              </a:spcAft>
              <a:defRPr sz="1600" b="1">
                <a:solidFill>
                  <a:srgbClr val="669900"/>
                </a:solidFill>
                <a:latin typeface="Arial" pitchFamily="34" charset="0"/>
              </a:defRPr>
            </a:lvl9pPr>
          </a:lstStyle>
          <a:p>
            <a:pPr algn="l" eaLnBrk="1" hangingPunct="1"/>
            <a:r>
              <a:rPr lang="en-GB" dirty="0" smtClean="0">
                <a:solidFill>
                  <a:schemeClr val="tx1"/>
                </a:solidFill>
                <a:ea typeface="Geneva"/>
                <a:cs typeface="Geneva"/>
              </a:rPr>
              <a:t>Awaiting More Global </a:t>
            </a:r>
            <a:r>
              <a:rPr lang="en-GB" dirty="0">
                <a:solidFill>
                  <a:schemeClr val="tx1"/>
                </a:solidFill>
                <a:ea typeface="Geneva"/>
                <a:cs typeface="Geneva"/>
              </a:rPr>
              <a:t>Orders </a:t>
            </a:r>
          </a:p>
        </p:txBody>
      </p:sp>
      <p:graphicFrame>
        <p:nvGraphicFramePr>
          <p:cNvPr id="26" name="Object 6"/>
          <p:cNvGraphicFramePr>
            <a:graphicFrameLocks/>
          </p:cNvGraphicFramePr>
          <p:nvPr>
            <p:extLst>
              <p:ext uri="{D42A27DB-BD31-4B8C-83A1-F6EECF244321}">
                <p14:modId xmlns:p14="http://schemas.microsoft.com/office/powerpoint/2010/main" val="4129631339"/>
              </p:ext>
            </p:extLst>
          </p:nvPr>
        </p:nvGraphicFramePr>
        <p:xfrm>
          <a:off x="363538" y="1150937"/>
          <a:ext cx="5173662"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2"/>
          <p:cNvSpPr txBox="1">
            <a:spLocks noChangeArrowheads="1"/>
          </p:cNvSpPr>
          <p:nvPr/>
        </p:nvSpPr>
        <p:spPr bwMode="auto">
          <a:xfrm>
            <a:off x="3696322" y="1328738"/>
            <a:ext cx="1522412" cy="684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rgbClr val="669900"/>
                </a:solidFill>
                <a:latin typeface="Arial" pitchFamily="34" charset="0"/>
              </a:defRPr>
            </a:lvl1pPr>
            <a:lvl2pPr marL="742950" indent="-285750" eaLnBrk="0" hangingPunct="0">
              <a:defRPr sz="1600" b="1">
                <a:solidFill>
                  <a:srgbClr val="669900"/>
                </a:solidFill>
                <a:latin typeface="Arial" pitchFamily="34" charset="0"/>
              </a:defRPr>
            </a:lvl2pPr>
            <a:lvl3pPr marL="1143000" indent="-228600" eaLnBrk="0" hangingPunct="0">
              <a:defRPr sz="1600" b="1">
                <a:solidFill>
                  <a:srgbClr val="669900"/>
                </a:solidFill>
                <a:latin typeface="Arial" pitchFamily="34" charset="0"/>
              </a:defRPr>
            </a:lvl3pPr>
            <a:lvl4pPr marL="1600200" indent="-228600" eaLnBrk="0" hangingPunct="0">
              <a:defRPr sz="1600" b="1">
                <a:solidFill>
                  <a:srgbClr val="669900"/>
                </a:solidFill>
                <a:latin typeface="Arial" pitchFamily="34" charset="0"/>
              </a:defRPr>
            </a:lvl4pPr>
            <a:lvl5pPr marL="2057400" indent="-228600" eaLnBrk="0" hangingPunct="0">
              <a:defRPr sz="1600" b="1">
                <a:solidFill>
                  <a:srgbClr val="669900"/>
                </a:solidFill>
                <a:latin typeface="Arial" pitchFamily="34" charset="0"/>
              </a:defRPr>
            </a:lvl5pPr>
            <a:lvl6pPr marL="2514600" indent="-228600" algn="ctr" eaLnBrk="0" fontAlgn="base" hangingPunct="0">
              <a:spcBef>
                <a:spcPct val="50000"/>
              </a:spcBef>
              <a:spcAft>
                <a:spcPct val="0"/>
              </a:spcAft>
              <a:defRPr sz="1600" b="1">
                <a:solidFill>
                  <a:srgbClr val="669900"/>
                </a:solidFill>
                <a:latin typeface="Arial" pitchFamily="34" charset="0"/>
              </a:defRPr>
            </a:lvl6pPr>
            <a:lvl7pPr marL="2971800" indent="-228600" algn="ctr" eaLnBrk="0" fontAlgn="base" hangingPunct="0">
              <a:spcBef>
                <a:spcPct val="50000"/>
              </a:spcBef>
              <a:spcAft>
                <a:spcPct val="0"/>
              </a:spcAft>
              <a:defRPr sz="1600" b="1">
                <a:solidFill>
                  <a:srgbClr val="669900"/>
                </a:solidFill>
                <a:latin typeface="Arial" pitchFamily="34" charset="0"/>
              </a:defRPr>
            </a:lvl7pPr>
            <a:lvl8pPr marL="3429000" indent="-228600" algn="ctr" eaLnBrk="0" fontAlgn="base" hangingPunct="0">
              <a:spcBef>
                <a:spcPct val="50000"/>
              </a:spcBef>
              <a:spcAft>
                <a:spcPct val="0"/>
              </a:spcAft>
              <a:defRPr sz="1600" b="1">
                <a:solidFill>
                  <a:srgbClr val="669900"/>
                </a:solidFill>
                <a:latin typeface="Arial" pitchFamily="34" charset="0"/>
              </a:defRPr>
            </a:lvl8pPr>
            <a:lvl9pPr marL="3886200" indent="-228600" algn="ctr" eaLnBrk="0" fontAlgn="base" hangingPunct="0">
              <a:spcBef>
                <a:spcPct val="50000"/>
              </a:spcBef>
              <a:spcAft>
                <a:spcPct val="0"/>
              </a:spcAft>
              <a:defRPr sz="1600" b="1">
                <a:solidFill>
                  <a:srgbClr val="669900"/>
                </a:solidFill>
                <a:latin typeface="Arial" pitchFamily="34" charset="0"/>
              </a:defRPr>
            </a:lvl9pPr>
          </a:lstStyle>
          <a:p>
            <a:pPr algn="r" eaLnBrk="1" hangingPunct="1"/>
            <a:r>
              <a:rPr lang="en-CA" sz="1100" b="0" i="1" dirty="0">
                <a:solidFill>
                  <a:schemeClr val="tx1"/>
                </a:solidFill>
                <a:ea typeface="Geneva"/>
                <a:cs typeface="Geneva"/>
              </a:rPr>
              <a:t>6 month annualized % change</a:t>
            </a:r>
          </a:p>
          <a:p>
            <a:pPr algn="r" eaLnBrk="1" hangingPunct="1"/>
            <a:endParaRPr lang="en-CA" sz="1100" b="0" i="1" dirty="0">
              <a:solidFill>
                <a:schemeClr val="tx1"/>
              </a:solidFill>
              <a:ea typeface="Geneva"/>
              <a:cs typeface="Geneva"/>
            </a:endParaRPr>
          </a:p>
        </p:txBody>
      </p:sp>
      <p:sp>
        <p:nvSpPr>
          <p:cNvPr id="28" name="Text Box 23"/>
          <p:cNvSpPr txBox="1">
            <a:spLocks noChangeArrowheads="1"/>
          </p:cNvSpPr>
          <p:nvPr/>
        </p:nvSpPr>
        <p:spPr bwMode="auto">
          <a:xfrm>
            <a:off x="849314" y="1252538"/>
            <a:ext cx="12954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rgbClr val="669900"/>
                </a:solidFill>
                <a:latin typeface="Arial" pitchFamily="34" charset="0"/>
              </a:defRPr>
            </a:lvl1pPr>
            <a:lvl2pPr marL="742950" indent="-285750" eaLnBrk="0" hangingPunct="0">
              <a:defRPr sz="1600" b="1">
                <a:solidFill>
                  <a:srgbClr val="669900"/>
                </a:solidFill>
                <a:latin typeface="Arial" pitchFamily="34" charset="0"/>
              </a:defRPr>
            </a:lvl2pPr>
            <a:lvl3pPr marL="1143000" indent="-228600" eaLnBrk="0" hangingPunct="0">
              <a:defRPr sz="1600" b="1">
                <a:solidFill>
                  <a:srgbClr val="669900"/>
                </a:solidFill>
                <a:latin typeface="Arial" pitchFamily="34" charset="0"/>
              </a:defRPr>
            </a:lvl3pPr>
            <a:lvl4pPr marL="1600200" indent="-228600" eaLnBrk="0" hangingPunct="0">
              <a:defRPr sz="1600" b="1">
                <a:solidFill>
                  <a:srgbClr val="669900"/>
                </a:solidFill>
                <a:latin typeface="Arial" pitchFamily="34" charset="0"/>
              </a:defRPr>
            </a:lvl4pPr>
            <a:lvl5pPr marL="2057400" indent="-228600" eaLnBrk="0" hangingPunct="0">
              <a:defRPr sz="1600" b="1">
                <a:solidFill>
                  <a:srgbClr val="669900"/>
                </a:solidFill>
                <a:latin typeface="Arial" pitchFamily="34" charset="0"/>
              </a:defRPr>
            </a:lvl5pPr>
            <a:lvl6pPr marL="2514600" indent="-228600" algn="ctr" eaLnBrk="0" fontAlgn="base" hangingPunct="0">
              <a:spcBef>
                <a:spcPct val="50000"/>
              </a:spcBef>
              <a:spcAft>
                <a:spcPct val="0"/>
              </a:spcAft>
              <a:defRPr sz="1600" b="1">
                <a:solidFill>
                  <a:srgbClr val="669900"/>
                </a:solidFill>
                <a:latin typeface="Arial" pitchFamily="34" charset="0"/>
              </a:defRPr>
            </a:lvl6pPr>
            <a:lvl7pPr marL="2971800" indent="-228600" algn="ctr" eaLnBrk="0" fontAlgn="base" hangingPunct="0">
              <a:spcBef>
                <a:spcPct val="50000"/>
              </a:spcBef>
              <a:spcAft>
                <a:spcPct val="0"/>
              </a:spcAft>
              <a:defRPr sz="1600" b="1">
                <a:solidFill>
                  <a:srgbClr val="669900"/>
                </a:solidFill>
                <a:latin typeface="Arial" pitchFamily="34" charset="0"/>
              </a:defRPr>
            </a:lvl7pPr>
            <a:lvl8pPr marL="3429000" indent="-228600" algn="ctr" eaLnBrk="0" fontAlgn="base" hangingPunct="0">
              <a:spcBef>
                <a:spcPct val="50000"/>
              </a:spcBef>
              <a:spcAft>
                <a:spcPct val="0"/>
              </a:spcAft>
              <a:defRPr sz="1600" b="1">
                <a:solidFill>
                  <a:srgbClr val="669900"/>
                </a:solidFill>
                <a:latin typeface="Arial" pitchFamily="34" charset="0"/>
              </a:defRPr>
            </a:lvl8pPr>
            <a:lvl9pPr marL="3886200" indent="-228600" algn="ctr" eaLnBrk="0" fontAlgn="base" hangingPunct="0">
              <a:spcBef>
                <a:spcPct val="50000"/>
              </a:spcBef>
              <a:spcAft>
                <a:spcPct val="0"/>
              </a:spcAft>
              <a:defRPr sz="1600" b="1">
                <a:solidFill>
                  <a:srgbClr val="669900"/>
                </a:solidFill>
                <a:latin typeface="Arial" pitchFamily="34" charset="0"/>
              </a:defRPr>
            </a:lvl9pPr>
          </a:lstStyle>
          <a:p>
            <a:pPr algn="l" eaLnBrk="1" hangingPunct="1"/>
            <a:r>
              <a:rPr lang="en-CA" sz="1100" b="0" i="1" dirty="0">
                <a:solidFill>
                  <a:schemeClr val="tx1"/>
                </a:solidFill>
                <a:ea typeface="Geneva"/>
                <a:cs typeface="Geneva"/>
              </a:rPr>
              <a:t>index</a:t>
            </a:r>
          </a:p>
        </p:txBody>
      </p:sp>
      <p:sp>
        <p:nvSpPr>
          <p:cNvPr id="29" name="Text Box 8"/>
          <p:cNvSpPr txBox="1">
            <a:spLocks noChangeArrowheads="1"/>
          </p:cNvSpPr>
          <p:nvPr/>
        </p:nvSpPr>
        <p:spPr bwMode="auto">
          <a:xfrm>
            <a:off x="1497014" y="2601913"/>
            <a:ext cx="13795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eaLnBrk="1" hangingPunct="1"/>
            <a:r>
              <a:rPr lang="en-GB" sz="1400" b="1" dirty="0">
                <a:solidFill>
                  <a:srgbClr val="FF0000"/>
                </a:solidFill>
                <a:latin typeface="Arial" pitchFamily="34" charset="0"/>
                <a:ea typeface="Geneva"/>
                <a:cs typeface="Geneva"/>
              </a:rPr>
              <a:t>Global New Orders (LHS)</a:t>
            </a:r>
          </a:p>
        </p:txBody>
      </p:sp>
      <p:sp>
        <p:nvSpPr>
          <p:cNvPr id="30" name="Text Box 9"/>
          <p:cNvSpPr txBox="1">
            <a:spLocks noChangeArrowheads="1"/>
          </p:cNvSpPr>
          <p:nvPr/>
        </p:nvSpPr>
        <p:spPr bwMode="auto">
          <a:xfrm>
            <a:off x="2652541" y="4886980"/>
            <a:ext cx="18049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eaLnBrk="1" hangingPunct="1"/>
            <a:r>
              <a:rPr lang="en-GB" sz="1400" b="1" dirty="0">
                <a:solidFill>
                  <a:srgbClr val="0000FF"/>
                </a:solidFill>
                <a:latin typeface="Arial" pitchFamily="34" charset="0"/>
                <a:ea typeface="Geneva"/>
                <a:cs typeface="Geneva"/>
              </a:rPr>
              <a:t>Global Industrial Production (RHS)</a:t>
            </a:r>
          </a:p>
        </p:txBody>
      </p:sp>
    </p:spTree>
    <p:extLst>
      <p:ext uri="{BB962C8B-B14F-4D97-AF65-F5344CB8AC3E}">
        <p14:creationId xmlns:p14="http://schemas.microsoft.com/office/powerpoint/2010/main" val="10145338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3238" y="1703388"/>
            <a:ext cx="8137525" cy="3451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3"/>
          <p:cNvSpPr>
            <a:spLocks noChangeArrowheads="1"/>
          </p:cNvSpPr>
          <p:nvPr/>
        </p:nvSpPr>
        <p:spPr bwMode="auto">
          <a:xfrm>
            <a:off x="486342" y="76200"/>
            <a:ext cx="843293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defRPr sz="1600">
                <a:solidFill>
                  <a:schemeClr val="tx1"/>
                </a:solidFill>
                <a:latin typeface="Arial" pitchFamily="34" charset="0"/>
              </a:defRPr>
            </a:lvl1pPr>
            <a:lvl2pPr marL="742950" indent="-285750" algn="l" eaLnBrk="0" hangingPunct="0">
              <a:buSzPct val="120000"/>
              <a:buChar char="•"/>
              <a:defRPr sz="1400">
                <a:solidFill>
                  <a:schemeClr val="tx1"/>
                </a:solidFill>
                <a:latin typeface="Arial" pitchFamily="34" charset="0"/>
              </a:defRPr>
            </a:lvl2pPr>
            <a:lvl3pPr marL="1143000" indent="-228600" algn="l" eaLnBrk="0" hangingPunct="0">
              <a:buSzPct val="100000"/>
              <a:buFont typeface="Courier New" pitchFamily="49" charset="0"/>
              <a:buChar char="o"/>
              <a:defRPr sz="1200">
                <a:solidFill>
                  <a:schemeClr val="tx1"/>
                </a:solidFill>
                <a:latin typeface="Arial" pitchFamily="34" charset="0"/>
              </a:defRPr>
            </a:lvl3pPr>
            <a:lvl4pPr marL="1600200" indent="-228600" algn="l" eaLnBrk="0" hangingPunct="0">
              <a:buChar char="–"/>
              <a:defRPr sz="1100">
                <a:solidFill>
                  <a:schemeClr val="tx1"/>
                </a:solidFill>
                <a:latin typeface="Arial" pitchFamily="34" charset="0"/>
              </a:defRPr>
            </a:lvl4pPr>
            <a:lvl5pPr marL="2057400" indent="-228600" algn="just" eaLnBrk="0" hangingPunct="0">
              <a:spcBef>
                <a:spcPct val="7000"/>
              </a:spcBef>
              <a:spcAft>
                <a:spcPct val="20000"/>
              </a:spcAft>
              <a:buChar char="»"/>
              <a:defRPr sz="1300">
                <a:solidFill>
                  <a:schemeClr val="tx1"/>
                </a:solidFill>
                <a:latin typeface="AGaramond" pitchFamily="18" charset="0"/>
              </a:defRPr>
            </a:lvl5pPr>
            <a:lvl6pPr marL="2514600" indent="-228600" algn="just" eaLnBrk="0" fontAlgn="base" hangingPunct="0">
              <a:spcBef>
                <a:spcPct val="7000"/>
              </a:spcBef>
              <a:spcAft>
                <a:spcPct val="20000"/>
              </a:spcAft>
              <a:buChar char="»"/>
              <a:defRPr sz="1300">
                <a:solidFill>
                  <a:schemeClr val="tx1"/>
                </a:solidFill>
                <a:latin typeface="AGaramond" pitchFamily="18" charset="0"/>
              </a:defRPr>
            </a:lvl6pPr>
            <a:lvl7pPr marL="2971800" indent="-228600" algn="just" eaLnBrk="0" fontAlgn="base" hangingPunct="0">
              <a:spcBef>
                <a:spcPct val="7000"/>
              </a:spcBef>
              <a:spcAft>
                <a:spcPct val="20000"/>
              </a:spcAft>
              <a:buChar char="»"/>
              <a:defRPr sz="1300">
                <a:solidFill>
                  <a:schemeClr val="tx1"/>
                </a:solidFill>
                <a:latin typeface="AGaramond" pitchFamily="18" charset="0"/>
              </a:defRPr>
            </a:lvl7pPr>
            <a:lvl8pPr marL="3429000" indent="-228600" algn="just" eaLnBrk="0" fontAlgn="base" hangingPunct="0">
              <a:spcBef>
                <a:spcPct val="7000"/>
              </a:spcBef>
              <a:spcAft>
                <a:spcPct val="20000"/>
              </a:spcAft>
              <a:buChar char="»"/>
              <a:defRPr sz="1300">
                <a:solidFill>
                  <a:schemeClr val="tx1"/>
                </a:solidFill>
                <a:latin typeface="AGaramond" pitchFamily="18" charset="0"/>
              </a:defRPr>
            </a:lvl8pPr>
            <a:lvl9pPr marL="3886200" indent="-228600" algn="just" eaLnBrk="0" fontAlgn="base" hangingPunct="0">
              <a:spcBef>
                <a:spcPct val="7000"/>
              </a:spcBef>
              <a:spcAft>
                <a:spcPct val="20000"/>
              </a:spcAft>
              <a:buChar char="»"/>
              <a:defRPr sz="1300">
                <a:solidFill>
                  <a:schemeClr val="tx1"/>
                </a:solidFill>
                <a:latin typeface="AGaramond" pitchFamily="18" charset="0"/>
              </a:defRPr>
            </a:lvl9pPr>
          </a:lstStyle>
          <a:p>
            <a:pPr>
              <a:spcBef>
                <a:spcPct val="0"/>
              </a:spcBef>
            </a:pPr>
            <a:r>
              <a:rPr lang="en-US" altLang="en-US" sz="2000" dirty="0" smtClean="0"/>
              <a:t>However, Is The Bearish Sentiment Over Done ??? </a:t>
            </a:r>
            <a:endParaRPr lang="en-US" altLang="en-US" sz="2000" dirty="0"/>
          </a:p>
        </p:txBody>
      </p:sp>
    </p:spTree>
    <p:extLst>
      <p:ext uri="{BB962C8B-B14F-4D97-AF65-F5344CB8AC3E}">
        <p14:creationId xmlns:p14="http://schemas.microsoft.com/office/powerpoint/2010/main" val="27227251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 Box 13"/>
          <p:cNvSpPr txBox="1">
            <a:spLocks noChangeArrowheads="1"/>
          </p:cNvSpPr>
          <p:nvPr/>
        </p:nvSpPr>
        <p:spPr bwMode="auto">
          <a:xfrm>
            <a:off x="462516" y="133290"/>
            <a:ext cx="9237284" cy="400110"/>
          </a:xfrm>
          <a:prstGeom prst="rect">
            <a:avLst/>
          </a:prstGeom>
          <a:noFill/>
          <a:ln w="9525" algn="ctr">
            <a:noFill/>
            <a:miter lim="800000"/>
            <a:headEnd/>
            <a:tailEnd/>
          </a:ln>
        </p:spPr>
        <p:txBody>
          <a:bodyPr wrap="square">
            <a:spAutoFit/>
          </a:bodyPr>
          <a:lstStyle/>
          <a:p>
            <a:pPr algn="l"/>
            <a:r>
              <a:rPr lang="en-US" sz="2000" dirty="0" smtClean="0">
                <a:solidFill>
                  <a:schemeClr val="tx2"/>
                </a:solidFill>
                <a:ea typeface="MS PGothic" pitchFamily="34" charset="-128"/>
              </a:rPr>
              <a:t>The ‘Growth Pump’ Is Being Primed</a:t>
            </a:r>
            <a:endParaRPr lang="en-US" sz="2000" dirty="0">
              <a:solidFill>
                <a:schemeClr val="tx2"/>
              </a:solidFill>
              <a:ea typeface="MS PGothic" pitchFamily="34" charset="-128"/>
            </a:endParaRPr>
          </a:p>
        </p:txBody>
      </p:sp>
      <p:sp>
        <p:nvSpPr>
          <p:cNvPr id="4" name="TextBox 3"/>
          <p:cNvSpPr txBox="1"/>
          <p:nvPr/>
        </p:nvSpPr>
        <p:spPr>
          <a:xfrm>
            <a:off x="152400" y="1052185"/>
            <a:ext cx="8735581" cy="5355312"/>
          </a:xfrm>
          <a:prstGeom prst="rect">
            <a:avLst/>
          </a:prstGeom>
          <a:noFill/>
        </p:spPr>
        <p:txBody>
          <a:bodyPr wrap="square" rtlCol="0">
            <a:spAutoFit/>
          </a:bodyPr>
          <a:lstStyle/>
          <a:p>
            <a:pPr marL="285750" indent="-285750" algn="l">
              <a:buFont typeface="Arial" panose="020B0604020202020204" pitchFamily="34" charset="0"/>
              <a:buChar char="•"/>
            </a:pPr>
            <a:r>
              <a:rPr lang="en-US" sz="3000" dirty="0" smtClean="0">
                <a:solidFill>
                  <a:schemeClr val="tx1"/>
                </a:solidFill>
              </a:rPr>
              <a:t>Consumer-led U.S</a:t>
            </a:r>
            <a:r>
              <a:rPr lang="en-US" sz="3000" dirty="0">
                <a:solidFill>
                  <a:schemeClr val="tx1"/>
                </a:solidFill>
              </a:rPr>
              <a:t>. </a:t>
            </a:r>
            <a:r>
              <a:rPr lang="en-US" sz="3000" dirty="0" smtClean="0">
                <a:solidFill>
                  <a:schemeClr val="tx1"/>
                </a:solidFill>
              </a:rPr>
              <a:t>growth</a:t>
            </a:r>
            <a:endParaRPr lang="en-US" sz="3000" dirty="0">
              <a:solidFill>
                <a:schemeClr val="tx1"/>
              </a:solidFill>
            </a:endParaRPr>
          </a:p>
          <a:p>
            <a:pPr marL="285750" indent="-285750" algn="l">
              <a:buFont typeface="Arial" panose="020B0604020202020204" pitchFamily="34" charset="0"/>
              <a:buChar char="•"/>
            </a:pPr>
            <a:r>
              <a:rPr lang="en-US" sz="3000" dirty="0" smtClean="0">
                <a:solidFill>
                  <a:schemeClr val="tx1"/>
                </a:solidFill>
              </a:rPr>
              <a:t>China’s growth appears to be stabilizing</a:t>
            </a:r>
          </a:p>
          <a:p>
            <a:pPr marL="285750" indent="-285750" algn="l">
              <a:buFont typeface="Arial" panose="020B0604020202020204" pitchFamily="34" charset="0"/>
              <a:buChar char="•"/>
            </a:pPr>
            <a:r>
              <a:rPr lang="en-US" sz="3000" dirty="0" smtClean="0">
                <a:solidFill>
                  <a:schemeClr val="tx1"/>
                </a:solidFill>
              </a:rPr>
              <a:t>Oil prices are still low</a:t>
            </a:r>
          </a:p>
          <a:p>
            <a:pPr marL="285750" indent="-285750" algn="l">
              <a:buFont typeface="Arial" panose="020B0604020202020204" pitchFamily="34" charset="0"/>
              <a:buChar char="•"/>
            </a:pPr>
            <a:r>
              <a:rPr lang="en-US" sz="3000" dirty="0">
                <a:solidFill>
                  <a:schemeClr val="tx1"/>
                </a:solidFill>
              </a:rPr>
              <a:t>I</a:t>
            </a:r>
            <a:r>
              <a:rPr lang="en-US" sz="3000" dirty="0" smtClean="0">
                <a:solidFill>
                  <a:schemeClr val="tx1"/>
                </a:solidFill>
              </a:rPr>
              <a:t>nterest rates are very low</a:t>
            </a:r>
          </a:p>
          <a:p>
            <a:pPr marL="285750" indent="-285750" algn="l">
              <a:buFont typeface="Arial" panose="020B0604020202020204" pitchFamily="34" charset="0"/>
              <a:buChar char="•"/>
            </a:pPr>
            <a:r>
              <a:rPr lang="en-US" sz="3000" dirty="0" smtClean="0">
                <a:solidFill>
                  <a:schemeClr val="tx1"/>
                </a:solidFill>
              </a:rPr>
              <a:t>Currencies are being realigned</a:t>
            </a:r>
          </a:p>
          <a:p>
            <a:pPr marL="285750" indent="-285750" algn="l">
              <a:buFont typeface="Arial" panose="020B0604020202020204" pitchFamily="34" charset="0"/>
              <a:buChar char="•"/>
            </a:pPr>
            <a:r>
              <a:rPr lang="en-US" sz="3000" dirty="0" smtClean="0">
                <a:solidFill>
                  <a:schemeClr val="tx1"/>
                </a:solidFill>
              </a:rPr>
              <a:t>Some nations are increasing </a:t>
            </a:r>
            <a:r>
              <a:rPr lang="en-US" sz="3000" dirty="0">
                <a:solidFill>
                  <a:schemeClr val="tx1"/>
                </a:solidFill>
              </a:rPr>
              <a:t>fiscal stimulus</a:t>
            </a:r>
          </a:p>
          <a:p>
            <a:pPr marL="285750" indent="-285750" algn="l">
              <a:buFont typeface="Arial" panose="020B0604020202020204" pitchFamily="34" charset="0"/>
              <a:buChar char="•"/>
            </a:pPr>
            <a:r>
              <a:rPr lang="en-US" sz="3000" dirty="0">
                <a:solidFill>
                  <a:schemeClr val="tx1"/>
                </a:solidFill>
              </a:rPr>
              <a:t>Trade </a:t>
            </a:r>
            <a:r>
              <a:rPr lang="en-US" sz="3000" dirty="0" smtClean="0">
                <a:solidFill>
                  <a:schemeClr val="tx1"/>
                </a:solidFill>
              </a:rPr>
              <a:t>deals are awaiting to be signed</a:t>
            </a:r>
            <a:endParaRPr lang="en-CA" sz="3000" dirty="0">
              <a:solidFill>
                <a:schemeClr val="tx1"/>
              </a:solidFill>
            </a:endParaRPr>
          </a:p>
          <a:p>
            <a:pPr marL="285750" indent="-285750" algn="l">
              <a:buFont typeface="Arial" panose="020B0604020202020204" pitchFamily="34" charset="0"/>
              <a:buChar char="•"/>
            </a:pPr>
            <a:endParaRPr lang="en-CA" sz="2800" dirty="0">
              <a:solidFill>
                <a:schemeClr val="tx1"/>
              </a:solidFill>
            </a:endParaRPr>
          </a:p>
        </p:txBody>
      </p:sp>
    </p:spTree>
    <p:extLst>
      <p:ext uri="{BB962C8B-B14F-4D97-AF65-F5344CB8AC3E}">
        <p14:creationId xmlns:p14="http://schemas.microsoft.com/office/powerpoint/2010/main" val="40263492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17"/>
          <p:cNvSpPr txBox="1">
            <a:spLocks noChangeArrowheads="1"/>
          </p:cNvSpPr>
          <p:nvPr/>
        </p:nvSpPr>
        <p:spPr bwMode="auto">
          <a:xfrm>
            <a:off x="717550" y="76200"/>
            <a:ext cx="8858250"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defRPr sz="1600">
                <a:solidFill>
                  <a:schemeClr val="tx1"/>
                </a:solidFill>
                <a:latin typeface="Arial" pitchFamily="34" charset="0"/>
              </a:defRPr>
            </a:lvl1pPr>
            <a:lvl2pPr marL="742950" indent="-285750" algn="l" eaLnBrk="0" hangingPunct="0">
              <a:buSzPct val="120000"/>
              <a:buChar char="•"/>
              <a:defRPr sz="1400">
                <a:solidFill>
                  <a:schemeClr val="tx1"/>
                </a:solidFill>
                <a:latin typeface="Arial" pitchFamily="34" charset="0"/>
              </a:defRPr>
            </a:lvl2pPr>
            <a:lvl3pPr marL="1143000" indent="-228600" algn="l" eaLnBrk="0" hangingPunct="0">
              <a:buSzPct val="100000"/>
              <a:buFont typeface="Courier New" pitchFamily="49" charset="0"/>
              <a:buChar char="o"/>
              <a:defRPr sz="1200">
                <a:solidFill>
                  <a:schemeClr val="tx1"/>
                </a:solidFill>
                <a:latin typeface="Arial" pitchFamily="34" charset="0"/>
              </a:defRPr>
            </a:lvl3pPr>
            <a:lvl4pPr marL="1600200" indent="-228600" algn="l" eaLnBrk="0" hangingPunct="0">
              <a:buChar char="–"/>
              <a:defRPr sz="1100">
                <a:solidFill>
                  <a:schemeClr val="tx1"/>
                </a:solidFill>
                <a:latin typeface="Arial" pitchFamily="34" charset="0"/>
              </a:defRPr>
            </a:lvl4pPr>
            <a:lvl5pPr marL="2057400" indent="-228600" algn="just" eaLnBrk="0" hangingPunct="0">
              <a:spcBef>
                <a:spcPct val="7000"/>
              </a:spcBef>
              <a:spcAft>
                <a:spcPct val="20000"/>
              </a:spcAft>
              <a:buChar char="»"/>
              <a:defRPr sz="1300">
                <a:solidFill>
                  <a:schemeClr val="tx1"/>
                </a:solidFill>
                <a:latin typeface="AGaramond" pitchFamily="18" charset="0"/>
              </a:defRPr>
            </a:lvl5pPr>
            <a:lvl6pPr marL="2514600" indent="-228600" algn="just" eaLnBrk="0" fontAlgn="base" hangingPunct="0">
              <a:spcBef>
                <a:spcPct val="7000"/>
              </a:spcBef>
              <a:spcAft>
                <a:spcPct val="20000"/>
              </a:spcAft>
              <a:buChar char="»"/>
              <a:defRPr sz="1300">
                <a:solidFill>
                  <a:schemeClr val="tx1"/>
                </a:solidFill>
                <a:latin typeface="AGaramond" pitchFamily="18" charset="0"/>
              </a:defRPr>
            </a:lvl6pPr>
            <a:lvl7pPr marL="2971800" indent="-228600" algn="just" eaLnBrk="0" fontAlgn="base" hangingPunct="0">
              <a:spcBef>
                <a:spcPct val="7000"/>
              </a:spcBef>
              <a:spcAft>
                <a:spcPct val="20000"/>
              </a:spcAft>
              <a:buChar char="»"/>
              <a:defRPr sz="1300">
                <a:solidFill>
                  <a:schemeClr val="tx1"/>
                </a:solidFill>
                <a:latin typeface="AGaramond" pitchFamily="18" charset="0"/>
              </a:defRPr>
            </a:lvl7pPr>
            <a:lvl8pPr marL="3429000" indent="-228600" algn="just" eaLnBrk="0" fontAlgn="base" hangingPunct="0">
              <a:spcBef>
                <a:spcPct val="7000"/>
              </a:spcBef>
              <a:spcAft>
                <a:spcPct val="20000"/>
              </a:spcAft>
              <a:buChar char="»"/>
              <a:defRPr sz="1300">
                <a:solidFill>
                  <a:schemeClr val="tx1"/>
                </a:solidFill>
                <a:latin typeface="AGaramond" pitchFamily="18" charset="0"/>
              </a:defRPr>
            </a:lvl8pPr>
            <a:lvl9pPr marL="3886200" indent="-228600" algn="just" eaLnBrk="0" fontAlgn="base" hangingPunct="0">
              <a:spcBef>
                <a:spcPct val="7000"/>
              </a:spcBef>
              <a:spcAft>
                <a:spcPct val="20000"/>
              </a:spcAft>
              <a:buChar char="»"/>
              <a:defRPr sz="1300">
                <a:solidFill>
                  <a:schemeClr val="tx1"/>
                </a:solidFill>
                <a:latin typeface="AGaramond" pitchFamily="18" charset="0"/>
              </a:defRPr>
            </a:lvl9pPr>
          </a:lstStyle>
          <a:p>
            <a:r>
              <a:rPr lang="en-US" altLang="en-US" sz="2000" dirty="0">
                <a:ea typeface="MS PGothic" pitchFamily="34" charset="-128"/>
              </a:rPr>
              <a:t>U.S. </a:t>
            </a:r>
            <a:r>
              <a:rPr lang="en-US" altLang="en-US" sz="2000" dirty="0" err="1">
                <a:ea typeface="MS PGothic" pitchFamily="34" charset="-128"/>
              </a:rPr>
              <a:t>Labour</a:t>
            </a:r>
            <a:r>
              <a:rPr lang="en-US" altLang="en-US" sz="2000" dirty="0">
                <a:ea typeface="MS PGothic" pitchFamily="34" charset="-128"/>
              </a:rPr>
              <a:t> Market Conditions </a:t>
            </a:r>
            <a:r>
              <a:rPr lang="en-US" altLang="en-US" sz="2000" dirty="0" smtClean="0">
                <a:ea typeface="MS PGothic" pitchFamily="34" charset="-128"/>
              </a:rPr>
              <a:t>Have Improved Significantly</a:t>
            </a:r>
            <a:endParaRPr lang="en-US" altLang="en-US" sz="2000" dirty="0">
              <a:ea typeface="MS PGothic" pitchFamily="34" charset="-128"/>
            </a:endParaRPr>
          </a:p>
        </p:txBody>
      </p:sp>
      <p:sp>
        <p:nvSpPr>
          <p:cNvPr id="10243" name="Text Box 8"/>
          <p:cNvSpPr txBox="1">
            <a:spLocks noChangeArrowheads="1"/>
          </p:cNvSpPr>
          <p:nvPr/>
        </p:nvSpPr>
        <p:spPr bwMode="auto">
          <a:xfrm>
            <a:off x="381000" y="5807075"/>
            <a:ext cx="846137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sz="1600">
                <a:solidFill>
                  <a:schemeClr val="tx1"/>
                </a:solidFill>
                <a:latin typeface="Arial" pitchFamily="34" charset="0"/>
              </a:defRPr>
            </a:lvl1pPr>
            <a:lvl2pPr marL="742950" indent="-285750" algn="l" eaLnBrk="0" hangingPunct="0">
              <a:buSzPct val="120000"/>
              <a:buChar char="•"/>
              <a:defRPr sz="1400">
                <a:solidFill>
                  <a:schemeClr val="tx1"/>
                </a:solidFill>
                <a:latin typeface="Arial" pitchFamily="34" charset="0"/>
              </a:defRPr>
            </a:lvl2pPr>
            <a:lvl3pPr marL="1143000" indent="-228600" algn="l" eaLnBrk="0" hangingPunct="0">
              <a:buSzPct val="100000"/>
              <a:buFont typeface="Courier New" pitchFamily="49" charset="0"/>
              <a:buChar char="o"/>
              <a:defRPr sz="1200">
                <a:solidFill>
                  <a:schemeClr val="tx1"/>
                </a:solidFill>
                <a:latin typeface="Arial" pitchFamily="34" charset="0"/>
              </a:defRPr>
            </a:lvl3pPr>
            <a:lvl4pPr marL="1600200" indent="-228600" algn="l" eaLnBrk="0" hangingPunct="0">
              <a:buChar char="–"/>
              <a:defRPr sz="1100">
                <a:solidFill>
                  <a:schemeClr val="tx1"/>
                </a:solidFill>
                <a:latin typeface="Arial" pitchFamily="34" charset="0"/>
              </a:defRPr>
            </a:lvl4pPr>
            <a:lvl5pPr marL="2057400" indent="-228600" algn="just" eaLnBrk="0" hangingPunct="0">
              <a:spcBef>
                <a:spcPct val="7000"/>
              </a:spcBef>
              <a:spcAft>
                <a:spcPct val="20000"/>
              </a:spcAft>
              <a:buChar char="»"/>
              <a:defRPr sz="1300">
                <a:solidFill>
                  <a:schemeClr val="tx1"/>
                </a:solidFill>
                <a:latin typeface="AGaramond" pitchFamily="18" charset="0"/>
              </a:defRPr>
            </a:lvl5pPr>
            <a:lvl6pPr marL="2514600" indent="-228600" algn="just" eaLnBrk="0" fontAlgn="base" hangingPunct="0">
              <a:spcBef>
                <a:spcPct val="7000"/>
              </a:spcBef>
              <a:spcAft>
                <a:spcPct val="20000"/>
              </a:spcAft>
              <a:buChar char="»"/>
              <a:defRPr sz="1300">
                <a:solidFill>
                  <a:schemeClr val="tx1"/>
                </a:solidFill>
                <a:latin typeface="AGaramond" pitchFamily="18" charset="0"/>
              </a:defRPr>
            </a:lvl6pPr>
            <a:lvl7pPr marL="2971800" indent="-228600" algn="just" eaLnBrk="0" fontAlgn="base" hangingPunct="0">
              <a:spcBef>
                <a:spcPct val="7000"/>
              </a:spcBef>
              <a:spcAft>
                <a:spcPct val="20000"/>
              </a:spcAft>
              <a:buChar char="»"/>
              <a:defRPr sz="1300">
                <a:solidFill>
                  <a:schemeClr val="tx1"/>
                </a:solidFill>
                <a:latin typeface="AGaramond" pitchFamily="18" charset="0"/>
              </a:defRPr>
            </a:lvl7pPr>
            <a:lvl8pPr marL="3429000" indent="-228600" algn="just" eaLnBrk="0" fontAlgn="base" hangingPunct="0">
              <a:spcBef>
                <a:spcPct val="7000"/>
              </a:spcBef>
              <a:spcAft>
                <a:spcPct val="20000"/>
              </a:spcAft>
              <a:buChar char="»"/>
              <a:defRPr sz="1300">
                <a:solidFill>
                  <a:schemeClr val="tx1"/>
                </a:solidFill>
                <a:latin typeface="AGaramond" pitchFamily="18" charset="0"/>
              </a:defRPr>
            </a:lvl8pPr>
            <a:lvl9pPr marL="3886200" indent="-228600" algn="just" eaLnBrk="0" fontAlgn="base" hangingPunct="0">
              <a:spcBef>
                <a:spcPct val="7000"/>
              </a:spcBef>
              <a:spcAft>
                <a:spcPct val="20000"/>
              </a:spcAft>
              <a:buChar char="»"/>
              <a:defRPr sz="1300">
                <a:solidFill>
                  <a:schemeClr val="tx1"/>
                </a:solidFill>
                <a:latin typeface="AGaramond" pitchFamily="18" charset="0"/>
              </a:defRPr>
            </a:lvl9pPr>
          </a:lstStyle>
          <a:p>
            <a:pPr eaLnBrk="1" hangingPunct="1">
              <a:spcBef>
                <a:spcPct val="0"/>
              </a:spcBef>
            </a:pPr>
            <a:r>
              <a:rPr lang="en-US" altLang="en-US" sz="1100" b="0" i="1">
                <a:ea typeface="MS PGothic" pitchFamily="34" charset="-128"/>
              </a:rPr>
              <a:t>Source: U.S. BLS, Scotiabank Economics.</a:t>
            </a:r>
          </a:p>
          <a:p>
            <a:pPr eaLnBrk="1" hangingPunct="1">
              <a:spcBef>
                <a:spcPct val="0"/>
              </a:spcBef>
            </a:pPr>
            <a:r>
              <a:rPr lang="en-US" altLang="en-US" sz="1100" b="0" i="1">
                <a:ea typeface="MS PGothic" pitchFamily="34" charset="-128"/>
              </a:rPr>
              <a:t>Data plotted through June 2016.</a:t>
            </a:r>
          </a:p>
        </p:txBody>
      </p:sp>
      <p:graphicFrame>
        <p:nvGraphicFramePr>
          <p:cNvPr id="2" name="Object 8"/>
          <p:cNvGraphicFramePr>
            <a:graphicFrameLocks/>
          </p:cNvGraphicFramePr>
          <p:nvPr>
            <p:extLst>
              <p:ext uri="{D42A27DB-BD31-4B8C-83A1-F6EECF244321}">
                <p14:modId xmlns:p14="http://schemas.microsoft.com/office/powerpoint/2010/main" val="922869707"/>
              </p:ext>
            </p:extLst>
          </p:nvPr>
        </p:nvGraphicFramePr>
        <p:xfrm>
          <a:off x="355600" y="1117600"/>
          <a:ext cx="5213350" cy="4575175"/>
        </p:xfrm>
        <a:graphic>
          <a:graphicData uri="http://schemas.openxmlformats.org/drawingml/2006/chart">
            <c:chart xmlns:c="http://schemas.openxmlformats.org/drawingml/2006/chart" xmlns:r="http://schemas.openxmlformats.org/officeDocument/2006/relationships" r:id="rId3"/>
          </a:graphicData>
        </a:graphic>
      </p:graphicFrame>
      <p:sp>
        <p:nvSpPr>
          <p:cNvPr id="10245" name="Text Box 9"/>
          <p:cNvSpPr txBox="1">
            <a:spLocks noChangeArrowheads="1"/>
          </p:cNvSpPr>
          <p:nvPr/>
        </p:nvSpPr>
        <p:spPr bwMode="auto">
          <a:xfrm>
            <a:off x="684213" y="777875"/>
            <a:ext cx="4191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sz="1600">
                <a:solidFill>
                  <a:schemeClr val="tx1"/>
                </a:solidFill>
                <a:latin typeface="Arial" pitchFamily="34" charset="0"/>
              </a:defRPr>
            </a:lvl1pPr>
            <a:lvl2pPr marL="742950" indent="-285750" algn="l" eaLnBrk="0" hangingPunct="0">
              <a:buSzPct val="120000"/>
              <a:buChar char="•"/>
              <a:defRPr sz="1400">
                <a:solidFill>
                  <a:schemeClr val="tx1"/>
                </a:solidFill>
                <a:latin typeface="Arial" pitchFamily="34" charset="0"/>
              </a:defRPr>
            </a:lvl2pPr>
            <a:lvl3pPr marL="1143000" indent="-228600" algn="l" eaLnBrk="0" hangingPunct="0">
              <a:buSzPct val="100000"/>
              <a:buFont typeface="Courier New" pitchFamily="49" charset="0"/>
              <a:buChar char="o"/>
              <a:defRPr sz="1200">
                <a:solidFill>
                  <a:schemeClr val="tx1"/>
                </a:solidFill>
                <a:latin typeface="Arial" pitchFamily="34" charset="0"/>
              </a:defRPr>
            </a:lvl3pPr>
            <a:lvl4pPr marL="1600200" indent="-228600" algn="l" eaLnBrk="0" hangingPunct="0">
              <a:buChar char="–"/>
              <a:defRPr sz="1100">
                <a:solidFill>
                  <a:schemeClr val="tx1"/>
                </a:solidFill>
                <a:latin typeface="Arial" pitchFamily="34" charset="0"/>
              </a:defRPr>
            </a:lvl4pPr>
            <a:lvl5pPr marL="2057400" indent="-228600" algn="just" eaLnBrk="0" hangingPunct="0">
              <a:spcBef>
                <a:spcPct val="7000"/>
              </a:spcBef>
              <a:spcAft>
                <a:spcPct val="20000"/>
              </a:spcAft>
              <a:buChar char="»"/>
              <a:defRPr sz="1300">
                <a:solidFill>
                  <a:schemeClr val="tx1"/>
                </a:solidFill>
                <a:latin typeface="AGaramond" pitchFamily="18" charset="0"/>
              </a:defRPr>
            </a:lvl5pPr>
            <a:lvl6pPr marL="2514600" indent="-228600" algn="just" eaLnBrk="0" fontAlgn="base" hangingPunct="0">
              <a:spcBef>
                <a:spcPct val="7000"/>
              </a:spcBef>
              <a:spcAft>
                <a:spcPct val="20000"/>
              </a:spcAft>
              <a:buChar char="»"/>
              <a:defRPr sz="1300">
                <a:solidFill>
                  <a:schemeClr val="tx1"/>
                </a:solidFill>
                <a:latin typeface="AGaramond" pitchFamily="18" charset="0"/>
              </a:defRPr>
            </a:lvl6pPr>
            <a:lvl7pPr marL="2971800" indent="-228600" algn="just" eaLnBrk="0" fontAlgn="base" hangingPunct="0">
              <a:spcBef>
                <a:spcPct val="7000"/>
              </a:spcBef>
              <a:spcAft>
                <a:spcPct val="20000"/>
              </a:spcAft>
              <a:buChar char="»"/>
              <a:defRPr sz="1300">
                <a:solidFill>
                  <a:schemeClr val="tx1"/>
                </a:solidFill>
                <a:latin typeface="AGaramond" pitchFamily="18" charset="0"/>
              </a:defRPr>
            </a:lvl7pPr>
            <a:lvl8pPr marL="3429000" indent="-228600" algn="just" eaLnBrk="0" fontAlgn="base" hangingPunct="0">
              <a:spcBef>
                <a:spcPct val="7000"/>
              </a:spcBef>
              <a:spcAft>
                <a:spcPct val="20000"/>
              </a:spcAft>
              <a:buChar char="»"/>
              <a:defRPr sz="1300">
                <a:solidFill>
                  <a:schemeClr val="tx1"/>
                </a:solidFill>
                <a:latin typeface="AGaramond" pitchFamily="18" charset="0"/>
              </a:defRPr>
            </a:lvl8pPr>
            <a:lvl9pPr marL="3886200" indent="-228600" algn="just" eaLnBrk="0" fontAlgn="base" hangingPunct="0">
              <a:spcBef>
                <a:spcPct val="7000"/>
              </a:spcBef>
              <a:spcAft>
                <a:spcPct val="20000"/>
              </a:spcAft>
              <a:buChar char="»"/>
              <a:defRPr sz="1300">
                <a:solidFill>
                  <a:schemeClr val="tx1"/>
                </a:solidFill>
                <a:latin typeface="AGaramond" pitchFamily="18" charset="0"/>
              </a:defRPr>
            </a:lvl9pPr>
          </a:lstStyle>
          <a:p>
            <a:r>
              <a:rPr lang="en-GB" altLang="en-US" dirty="0">
                <a:ea typeface="Geneva"/>
                <a:cs typeface="Geneva"/>
              </a:rPr>
              <a:t>U.S. Employment</a:t>
            </a:r>
          </a:p>
        </p:txBody>
      </p:sp>
      <p:sp>
        <p:nvSpPr>
          <p:cNvPr id="10246" name="Text Box 10"/>
          <p:cNvSpPr txBox="1">
            <a:spLocks noChangeArrowheads="1"/>
          </p:cNvSpPr>
          <p:nvPr/>
        </p:nvSpPr>
        <p:spPr bwMode="auto">
          <a:xfrm>
            <a:off x="844550" y="1247775"/>
            <a:ext cx="31940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sz="1600">
                <a:solidFill>
                  <a:schemeClr val="tx1"/>
                </a:solidFill>
                <a:latin typeface="Arial" pitchFamily="34" charset="0"/>
              </a:defRPr>
            </a:lvl1pPr>
            <a:lvl2pPr marL="742950" indent="-285750" algn="l" eaLnBrk="0" hangingPunct="0">
              <a:buSzPct val="120000"/>
              <a:buChar char="•"/>
              <a:defRPr sz="1400">
                <a:solidFill>
                  <a:schemeClr val="tx1"/>
                </a:solidFill>
                <a:latin typeface="Arial" pitchFamily="34" charset="0"/>
              </a:defRPr>
            </a:lvl2pPr>
            <a:lvl3pPr marL="1143000" indent="-228600" algn="l" eaLnBrk="0" hangingPunct="0">
              <a:buSzPct val="100000"/>
              <a:buFont typeface="Courier New" pitchFamily="49" charset="0"/>
              <a:buChar char="o"/>
              <a:defRPr sz="1200">
                <a:solidFill>
                  <a:schemeClr val="tx1"/>
                </a:solidFill>
                <a:latin typeface="Arial" pitchFamily="34" charset="0"/>
              </a:defRPr>
            </a:lvl3pPr>
            <a:lvl4pPr marL="1600200" indent="-228600" algn="l" eaLnBrk="0" hangingPunct="0">
              <a:buChar char="–"/>
              <a:defRPr sz="1100">
                <a:solidFill>
                  <a:schemeClr val="tx1"/>
                </a:solidFill>
                <a:latin typeface="Arial" pitchFamily="34" charset="0"/>
              </a:defRPr>
            </a:lvl4pPr>
            <a:lvl5pPr marL="2057400" indent="-228600" algn="just" eaLnBrk="0" hangingPunct="0">
              <a:spcBef>
                <a:spcPct val="7000"/>
              </a:spcBef>
              <a:spcAft>
                <a:spcPct val="20000"/>
              </a:spcAft>
              <a:buChar char="»"/>
              <a:defRPr sz="1300">
                <a:solidFill>
                  <a:schemeClr val="tx1"/>
                </a:solidFill>
                <a:latin typeface="AGaramond" pitchFamily="18" charset="0"/>
              </a:defRPr>
            </a:lvl5pPr>
            <a:lvl6pPr marL="2514600" indent="-228600" algn="just" eaLnBrk="0" fontAlgn="base" hangingPunct="0">
              <a:spcBef>
                <a:spcPct val="7000"/>
              </a:spcBef>
              <a:spcAft>
                <a:spcPct val="20000"/>
              </a:spcAft>
              <a:buChar char="»"/>
              <a:defRPr sz="1300">
                <a:solidFill>
                  <a:schemeClr val="tx1"/>
                </a:solidFill>
                <a:latin typeface="AGaramond" pitchFamily="18" charset="0"/>
              </a:defRPr>
            </a:lvl6pPr>
            <a:lvl7pPr marL="2971800" indent="-228600" algn="just" eaLnBrk="0" fontAlgn="base" hangingPunct="0">
              <a:spcBef>
                <a:spcPct val="7000"/>
              </a:spcBef>
              <a:spcAft>
                <a:spcPct val="20000"/>
              </a:spcAft>
              <a:buChar char="»"/>
              <a:defRPr sz="1300">
                <a:solidFill>
                  <a:schemeClr val="tx1"/>
                </a:solidFill>
                <a:latin typeface="AGaramond" pitchFamily="18" charset="0"/>
              </a:defRPr>
            </a:lvl7pPr>
            <a:lvl8pPr marL="3429000" indent="-228600" algn="just" eaLnBrk="0" fontAlgn="base" hangingPunct="0">
              <a:spcBef>
                <a:spcPct val="7000"/>
              </a:spcBef>
              <a:spcAft>
                <a:spcPct val="20000"/>
              </a:spcAft>
              <a:buChar char="»"/>
              <a:defRPr sz="1300">
                <a:solidFill>
                  <a:schemeClr val="tx1"/>
                </a:solidFill>
                <a:latin typeface="AGaramond" pitchFamily="18" charset="0"/>
              </a:defRPr>
            </a:lvl8pPr>
            <a:lvl9pPr marL="3886200" indent="-228600" algn="just" eaLnBrk="0" fontAlgn="base" hangingPunct="0">
              <a:spcBef>
                <a:spcPct val="7000"/>
              </a:spcBef>
              <a:spcAft>
                <a:spcPct val="20000"/>
              </a:spcAft>
              <a:buChar char="»"/>
              <a:defRPr sz="1300">
                <a:solidFill>
                  <a:schemeClr val="tx1"/>
                </a:solidFill>
                <a:latin typeface="AGaramond" pitchFamily="18" charset="0"/>
              </a:defRPr>
            </a:lvl9pPr>
          </a:lstStyle>
          <a:p>
            <a:pPr eaLnBrk="1" hangingPunct="1"/>
            <a:r>
              <a:rPr lang="en-US" altLang="en-US" sz="1200" b="0" i="1">
                <a:ea typeface="Geneva"/>
                <a:cs typeface="Geneva"/>
              </a:rPr>
              <a:t>average monthly job gain, 000s</a:t>
            </a:r>
            <a:endParaRPr lang="en-CA" altLang="en-US" sz="1200" b="0" i="1">
              <a:ea typeface="Geneva"/>
              <a:cs typeface="Geneva"/>
            </a:endParaRPr>
          </a:p>
        </p:txBody>
      </p:sp>
    </p:spTree>
    <p:extLst>
      <p:ext uri="{BB962C8B-B14F-4D97-AF65-F5344CB8AC3E}">
        <p14:creationId xmlns:p14="http://schemas.microsoft.com/office/powerpoint/2010/main" val="36735351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ChangeArrowheads="1"/>
          </p:cNvSpPr>
          <p:nvPr/>
        </p:nvSpPr>
        <p:spPr bwMode="auto">
          <a:xfrm>
            <a:off x="723900" y="76200"/>
            <a:ext cx="8597900" cy="45720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eaLnBrk="0" hangingPunct="0">
              <a:defRPr sz="1600">
                <a:solidFill>
                  <a:schemeClr val="tx1"/>
                </a:solidFill>
                <a:latin typeface="Arial" pitchFamily="34" charset="0"/>
              </a:defRPr>
            </a:lvl1pPr>
            <a:lvl2pPr marL="742950" indent="-285750" algn="l" eaLnBrk="0" hangingPunct="0">
              <a:buSzPct val="120000"/>
              <a:buChar char="•"/>
              <a:defRPr sz="1400">
                <a:solidFill>
                  <a:schemeClr val="tx1"/>
                </a:solidFill>
                <a:latin typeface="Arial" pitchFamily="34" charset="0"/>
              </a:defRPr>
            </a:lvl2pPr>
            <a:lvl3pPr marL="1143000" indent="-228600" algn="l" eaLnBrk="0" hangingPunct="0">
              <a:buSzPct val="100000"/>
              <a:buFont typeface="Courier New" pitchFamily="49" charset="0"/>
              <a:buChar char="o"/>
              <a:defRPr sz="1200">
                <a:solidFill>
                  <a:schemeClr val="tx1"/>
                </a:solidFill>
                <a:latin typeface="Arial" pitchFamily="34" charset="0"/>
              </a:defRPr>
            </a:lvl3pPr>
            <a:lvl4pPr marL="1600200" indent="-228600" algn="l" eaLnBrk="0" hangingPunct="0">
              <a:buChar char="–"/>
              <a:defRPr sz="1100">
                <a:solidFill>
                  <a:schemeClr val="tx1"/>
                </a:solidFill>
                <a:latin typeface="Arial" pitchFamily="34" charset="0"/>
              </a:defRPr>
            </a:lvl4pPr>
            <a:lvl5pPr marL="2057400" indent="-228600" algn="just" eaLnBrk="0" hangingPunct="0">
              <a:spcBef>
                <a:spcPct val="7000"/>
              </a:spcBef>
              <a:spcAft>
                <a:spcPct val="20000"/>
              </a:spcAft>
              <a:buChar char="»"/>
              <a:defRPr sz="1300">
                <a:solidFill>
                  <a:schemeClr val="tx1"/>
                </a:solidFill>
                <a:latin typeface="AGaramond" pitchFamily="18" charset="0"/>
              </a:defRPr>
            </a:lvl5pPr>
            <a:lvl6pPr marL="2514600" indent="-228600" algn="just" eaLnBrk="0" fontAlgn="base" hangingPunct="0">
              <a:spcBef>
                <a:spcPct val="7000"/>
              </a:spcBef>
              <a:spcAft>
                <a:spcPct val="20000"/>
              </a:spcAft>
              <a:buChar char="»"/>
              <a:defRPr sz="1300">
                <a:solidFill>
                  <a:schemeClr val="tx1"/>
                </a:solidFill>
                <a:latin typeface="AGaramond" pitchFamily="18" charset="0"/>
              </a:defRPr>
            </a:lvl6pPr>
            <a:lvl7pPr marL="2971800" indent="-228600" algn="just" eaLnBrk="0" fontAlgn="base" hangingPunct="0">
              <a:spcBef>
                <a:spcPct val="7000"/>
              </a:spcBef>
              <a:spcAft>
                <a:spcPct val="20000"/>
              </a:spcAft>
              <a:buChar char="»"/>
              <a:defRPr sz="1300">
                <a:solidFill>
                  <a:schemeClr val="tx1"/>
                </a:solidFill>
                <a:latin typeface="AGaramond" pitchFamily="18" charset="0"/>
              </a:defRPr>
            </a:lvl7pPr>
            <a:lvl8pPr marL="3429000" indent="-228600" algn="just" eaLnBrk="0" fontAlgn="base" hangingPunct="0">
              <a:spcBef>
                <a:spcPct val="7000"/>
              </a:spcBef>
              <a:spcAft>
                <a:spcPct val="20000"/>
              </a:spcAft>
              <a:buChar char="»"/>
              <a:defRPr sz="1300">
                <a:solidFill>
                  <a:schemeClr val="tx1"/>
                </a:solidFill>
                <a:latin typeface="AGaramond" pitchFamily="18" charset="0"/>
              </a:defRPr>
            </a:lvl8pPr>
            <a:lvl9pPr marL="3886200" indent="-228600" algn="just" eaLnBrk="0" fontAlgn="base" hangingPunct="0">
              <a:spcBef>
                <a:spcPct val="7000"/>
              </a:spcBef>
              <a:spcAft>
                <a:spcPct val="20000"/>
              </a:spcAft>
              <a:buChar char="»"/>
              <a:defRPr sz="1300">
                <a:solidFill>
                  <a:schemeClr val="tx1"/>
                </a:solidFill>
                <a:latin typeface="AGaramond" pitchFamily="18" charset="0"/>
              </a:defRPr>
            </a:lvl9pPr>
          </a:lstStyle>
          <a:p>
            <a:pPr eaLnBrk="1" hangingPunct="1"/>
            <a:r>
              <a:rPr lang="en-US" altLang="en-US" sz="2000" dirty="0">
                <a:solidFill>
                  <a:srgbClr val="000000"/>
                </a:solidFill>
              </a:rPr>
              <a:t>Pent-up Demand </a:t>
            </a:r>
            <a:r>
              <a:rPr lang="en-US" altLang="en-US" sz="2000" dirty="0" smtClean="0">
                <a:solidFill>
                  <a:srgbClr val="000000"/>
                </a:solidFill>
              </a:rPr>
              <a:t>Is Lifting </a:t>
            </a:r>
            <a:r>
              <a:rPr lang="en-US" altLang="en-US" sz="2000" dirty="0">
                <a:solidFill>
                  <a:srgbClr val="000000"/>
                </a:solidFill>
              </a:rPr>
              <a:t>U.S. Spending</a:t>
            </a:r>
          </a:p>
        </p:txBody>
      </p:sp>
      <p:sp>
        <p:nvSpPr>
          <p:cNvPr id="9219" name="Text Box 9"/>
          <p:cNvSpPr txBox="1">
            <a:spLocks noChangeArrowheads="1"/>
          </p:cNvSpPr>
          <p:nvPr/>
        </p:nvSpPr>
        <p:spPr bwMode="auto">
          <a:xfrm>
            <a:off x="352425" y="5805488"/>
            <a:ext cx="849947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sz="1600">
                <a:solidFill>
                  <a:schemeClr val="tx1"/>
                </a:solidFill>
                <a:latin typeface="Arial" pitchFamily="34" charset="0"/>
              </a:defRPr>
            </a:lvl1pPr>
            <a:lvl2pPr marL="742950" indent="-285750" algn="l" eaLnBrk="0" hangingPunct="0">
              <a:buSzPct val="120000"/>
              <a:buChar char="•"/>
              <a:defRPr sz="1400">
                <a:solidFill>
                  <a:schemeClr val="tx1"/>
                </a:solidFill>
                <a:latin typeface="Arial" pitchFamily="34" charset="0"/>
              </a:defRPr>
            </a:lvl2pPr>
            <a:lvl3pPr marL="1143000" indent="-228600" algn="l" eaLnBrk="0" hangingPunct="0">
              <a:buSzPct val="100000"/>
              <a:buFont typeface="Courier New" pitchFamily="49" charset="0"/>
              <a:buChar char="o"/>
              <a:defRPr sz="1200">
                <a:solidFill>
                  <a:schemeClr val="tx1"/>
                </a:solidFill>
                <a:latin typeface="Arial" pitchFamily="34" charset="0"/>
              </a:defRPr>
            </a:lvl3pPr>
            <a:lvl4pPr marL="1600200" indent="-228600" algn="l" eaLnBrk="0" hangingPunct="0">
              <a:buChar char="–"/>
              <a:defRPr sz="1100">
                <a:solidFill>
                  <a:schemeClr val="tx1"/>
                </a:solidFill>
                <a:latin typeface="Arial" pitchFamily="34" charset="0"/>
              </a:defRPr>
            </a:lvl4pPr>
            <a:lvl5pPr marL="2057400" indent="-228600" algn="just" eaLnBrk="0" hangingPunct="0">
              <a:spcBef>
                <a:spcPct val="7000"/>
              </a:spcBef>
              <a:spcAft>
                <a:spcPct val="20000"/>
              </a:spcAft>
              <a:buChar char="»"/>
              <a:defRPr sz="1300">
                <a:solidFill>
                  <a:schemeClr val="tx1"/>
                </a:solidFill>
                <a:latin typeface="AGaramond" pitchFamily="18" charset="0"/>
              </a:defRPr>
            </a:lvl5pPr>
            <a:lvl6pPr marL="2514600" indent="-228600" algn="just" eaLnBrk="0" fontAlgn="base" hangingPunct="0">
              <a:spcBef>
                <a:spcPct val="7000"/>
              </a:spcBef>
              <a:spcAft>
                <a:spcPct val="20000"/>
              </a:spcAft>
              <a:buChar char="»"/>
              <a:defRPr sz="1300">
                <a:solidFill>
                  <a:schemeClr val="tx1"/>
                </a:solidFill>
                <a:latin typeface="AGaramond" pitchFamily="18" charset="0"/>
              </a:defRPr>
            </a:lvl6pPr>
            <a:lvl7pPr marL="2971800" indent="-228600" algn="just" eaLnBrk="0" fontAlgn="base" hangingPunct="0">
              <a:spcBef>
                <a:spcPct val="7000"/>
              </a:spcBef>
              <a:spcAft>
                <a:spcPct val="20000"/>
              </a:spcAft>
              <a:buChar char="»"/>
              <a:defRPr sz="1300">
                <a:solidFill>
                  <a:schemeClr val="tx1"/>
                </a:solidFill>
                <a:latin typeface="AGaramond" pitchFamily="18" charset="0"/>
              </a:defRPr>
            </a:lvl7pPr>
            <a:lvl8pPr marL="3429000" indent="-228600" algn="just" eaLnBrk="0" fontAlgn="base" hangingPunct="0">
              <a:spcBef>
                <a:spcPct val="7000"/>
              </a:spcBef>
              <a:spcAft>
                <a:spcPct val="20000"/>
              </a:spcAft>
              <a:buChar char="»"/>
              <a:defRPr sz="1300">
                <a:solidFill>
                  <a:schemeClr val="tx1"/>
                </a:solidFill>
                <a:latin typeface="AGaramond" pitchFamily="18" charset="0"/>
              </a:defRPr>
            </a:lvl8pPr>
            <a:lvl9pPr marL="3886200" indent="-228600" algn="just" eaLnBrk="0" fontAlgn="base" hangingPunct="0">
              <a:spcBef>
                <a:spcPct val="7000"/>
              </a:spcBef>
              <a:spcAft>
                <a:spcPct val="20000"/>
              </a:spcAft>
              <a:buChar char="»"/>
              <a:defRPr sz="1300">
                <a:solidFill>
                  <a:schemeClr val="tx1"/>
                </a:solidFill>
                <a:latin typeface="AGaramond" pitchFamily="18" charset="0"/>
              </a:defRPr>
            </a:lvl9pPr>
          </a:lstStyle>
          <a:p>
            <a:pPr eaLnBrk="1" hangingPunct="1">
              <a:spcBef>
                <a:spcPct val="0"/>
              </a:spcBef>
            </a:pPr>
            <a:r>
              <a:rPr lang="en-US" altLang="en-US" sz="1100" b="0" i="1"/>
              <a:t>Source: U.S. BEA, NAR, U.S. Census Bureau, Scotiabank Economics.</a:t>
            </a:r>
          </a:p>
          <a:p>
            <a:pPr eaLnBrk="1" hangingPunct="1">
              <a:spcBef>
                <a:spcPct val="0"/>
              </a:spcBef>
            </a:pPr>
            <a:r>
              <a:rPr lang="en-US" altLang="en-US" sz="1100" b="0" i="1"/>
              <a:t>Data plotted through 2016Q2.</a:t>
            </a:r>
          </a:p>
        </p:txBody>
      </p:sp>
      <p:graphicFrame>
        <p:nvGraphicFramePr>
          <p:cNvPr id="9220" name="Object 14"/>
          <p:cNvGraphicFramePr>
            <a:graphicFrameLocks/>
          </p:cNvGraphicFramePr>
          <p:nvPr/>
        </p:nvGraphicFramePr>
        <p:xfrm>
          <a:off x="400050" y="1200150"/>
          <a:ext cx="5219700" cy="4648200"/>
        </p:xfrm>
        <a:graphic>
          <a:graphicData uri="http://schemas.openxmlformats.org/presentationml/2006/ole">
            <mc:AlternateContent xmlns:mc="http://schemas.openxmlformats.org/markup-compatibility/2006">
              <mc:Choice xmlns:v="urn:schemas-microsoft-com:vml" Requires="v">
                <p:oleObj spid="_x0000_s18492" name="Chart" r:id="rId4" imgW="5219633" imgH="4648225" progId="MSGraph.Chart.8">
                  <p:embed followColorScheme="full"/>
                </p:oleObj>
              </mc:Choice>
              <mc:Fallback>
                <p:oleObj name="Chart" r:id="rId4" imgW="5219633" imgH="4648225" progId="MSGraph.Chart.8">
                  <p:embed followColorScheme="full"/>
                  <p:pic>
                    <p:nvPicPr>
                      <p:cNvPr id="0" name="Picture 2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050" y="1200150"/>
                        <a:ext cx="5219700" cy="464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221" name="Rectangle 15"/>
          <p:cNvSpPr>
            <a:spLocks noChangeArrowheads="1"/>
          </p:cNvSpPr>
          <p:nvPr/>
        </p:nvSpPr>
        <p:spPr bwMode="auto">
          <a:xfrm>
            <a:off x="730250" y="762000"/>
            <a:ext cx="4314825"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eaLnBrk="0" hangingPunct="0">
              <a:defRPr sz="1600">
                <a:solidFill>
                  <a:schemeClr val="tx1"/>
                </a:solidFill>
                <a:latin typeface="Arial" pitchFamily="34" charset="0"/>
              </a:defRPr>
            </a:lvl1pPr>
            <a:lvl2pPr marL="742950" indent="-285750" algn="l" eaLnBrk="0" hangingPunct="0">
              <a:buSzPct val="120000"/>
              <a:buChar char="•"/>
              <a:defRPr sz="1400">
                <a:solidFill>
                  <a:schemeClr val="tx1"/>
                </a:solidFill>
                <a:latin typeface="Arial" pitchFamily="34" charset="0"/>
              </a:defRPr>
            </a:lvl2pPr>
            <a:lvl3pPr marL="1143000" indent="-228600" algn="l" eaLnBrk="0" hangingPunct="0">
              <a:buSzPct val="100000"/>
              <a:buFont typeface="Courier New" pitchFamily="49" charset="0"/>
              <a:buChar char="o"/>
              <a:defRPr sz="1200">
                <a:solidFill>
                  <a:schemeClr val="tx1"/>
                </a:solidFill>
                <a:latin typeface="Arial" pitchFamily="34" charset="0"/>
              </a:defRPr>
            </a:lvl3pPr>
            <a:lvl4pPr marL="1600200" indent="-228600" algn="l" eaLnBrk="0" hangingPunct="0">
              <a:buChar char="–"/>
              <a:defRPr sz="1100">
                <a:solidFill>
                  <a:schemeClr val="tx1"/>
                </a:solidFill>
                <a:latin typeface="Arial" pitchFamily="34" charset="0"/>
              </a:defRPr>
            </a:lvl4pPr>
            <a:lvl5pPr marL="2057400" indent="-228600" algn="just" eaLnBrk="0" hangingPunct="0">
              <a:spcBef>
                <a:spcPct val="7000"/>
              </a:spcBef>
              <a:spcAft>
                <a:spcPct val="20000"/>
              </a:spcAft>
              <a:buChar char="»"/>
              <a:defRPr sz="1300">
                <a:solidFill>
                  <a:schemeClr val="tx1"/>
                </a:solidFill>
                <a:latin typeface="AGaramond" pitchFamily="18" charset="0"/>
              </a:defRPr>
            </a:lvl5pPr>
            <a:lvl6pPr marL="2514600" indent="-228600" algn="just" eaLnBrk="0" fontAlgn="base" hangingPunct="0">
              <a:spcBef>
                <a:spcPct val="7000"/>
              </a:spcBef>
              <a:spcAft>
                <a:spcPct val="20000"/>
              </a:spcAft>
              <a:buChar char="»"/>
              <a:defRPr sz="1300">
                <a:solidFill>
                  <a:schemeClr val="tx1"/>
                </a:solidFill>
                <a:latin typeface="AGaramond" pitchFamily="18" charset="0"/>
              </a:defRPr>
            </a:lvl6pPr>
            <a:lvl7pPr marL="2971800" indent="-228600" algn="just" eaLnBrk="0" fontAlgn="base" hangingPunct="0">
              <a:spcBef>
                <a:spcPct val="7000"/>
              </a:spcBef>
              <a:spcAft>
                <a:spcPct val="20000"/>
              </a:spcAft>
              <a:buChar char="»"/>
              <a:defRPr sz="1300">
                <a:solidFill>
                  <a:schemeClr val="tx1"/>
                </a:solidFill>
                <a:latin typeface="AGaramond" pitchFamily="18" charset="0"/>
              </a:defRPr>
            </a:lvl7pPr>
            <a:lvl8pPr marL="3429000" indent="-228600" algn="just" eaLnBrk="0" fontAlgn="base" hangingPunct="0">
              <a:spcBef>
                <a:spcPct val="7000"/>
              </a:spcBef>
              <a:spcAft>
                <a:spcPct val="20000"/>
              </a:spcAft>
              <a:buChar char="»"/>
              <a:defRPr sz="1300">
                <a:solidFill>
                  <a:schemeClr val="tx1"/>
                </a:solidFill>
                <a:latin typeface="AGaramond" pitchFamily="18" charset="0"/>
              </a:defRPr>
            </a:lvl8pPr>
            <a:lvl9pPr marL="3886200" indent="-228600" algn="just" eaLnBrk="0" fontAlgn="base" hangingPunct="0">
              <a:spcBef>
                <a:spcPct val="7000"/>
              </a:spcBef>
              <a:spcAft>
                <a:spcPct val="20000"/>
              </a:spcAft>
              <a:buChar char="»"/>
              <a:defRPr sz="1300">
                <a:solidFill>
                  <a:schemeClr val="tx1"/>
                </a:solidFill>
                <a:latin typeface="AGaramond" pitchFamily="18" charset="0"/>
              </a:defRPr>
            </a:lvl9pPr>
          </a:lstStyle>
          <a:p>
            <a:pPr eaLnBrk="1" hangingPunct="1"/>
            <a:r>
              <a:rPr lang="en-GB" altLang="en-US" dirty="0"/>
              <a:t>U.S. </a:t>
            </a:r>
            <a:r>
              <a:rPr lang="en-GB" altLang="en-US" dirty="0" smtClean="0"/>
              <a:t>Auto, Home Sales and Starts</a:t>
            </a:r>
            <a:endParaRPr lang="en-US" altLang="en-US" dirty="0"/>
          </a:p>
        </p:txBody>
      </p:sp>
      <p:sp>
        <p:nvSpPr>
          <p:cNvPr id="9222" name="Text Box 16"/>
          <p:cNvSpPr txBox="1">
            <a:spLocks noChangeArrowheads="1"/>
          </p:cNvSpPr>
          <p:nvPr/>
        </p:nvSpPr>
        <p:spPr bwMode="auto">
          <a:xfrm>
            <a:off x="3429000" y="1905000"/>
            <a:ext cx="163195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defRPr sz="1600">
                <a:solidFill>
                  <a:schemeClr val="tx1"/>
                </a:solidFill>
                <a:latin typeface="Arial" pitchFamily="34" charset="0"/>
              </a:defRPr>
            </a:lvl1pPr>
            <a:lvl2pPr marL="742950" indent="-285750" algn="l" eaLnBrk="0" hangingPunct="0">
              <a:buSzPct val="120000"/>
              <a:buChar char="•"/>
              <a:defRPr sz="1400">
                <a:solidFill>
                  <a:schemeClr val="tx1"/>
                </a:solidFill>
                <a:latin typeface="Arial" pitchFamily="34" charset="0"/>
              </a:defRPr>
            </a:lvl2pPr>
            <a:lvl3pPr marL="1143000" indent="-228600" algn="l" eaLnBrk="0" hangingPunct="0">
              <a:buSzPct val="100000"/>
              <a:buFont typeface="Courier New" pitchFamily="49" charset="0"/>
              <a:buChar char="o"/>
              <a:defRPr sz="1200">
                <a:solidFill>
                  <a:schemeClr val="tx1"/>
                </a:solidFill>
                <a:latin typeface="Arial" pitchFamily="34" charset="0"/>
              </a:defRPr>
            </a:lvl3pPr>
            <a:lvl4pPr marL="1600200" indent="-228600" algn="l" eaLnBrk="0" hangingPunct="0">
              <a:buChar char="–"/>
              <a:defRPr sz="1100">
                <a:solidFill>
                  <a:schemeClr val="tx1"/>
                </a:solidFill>
                <a:latin typeface="Arial" pitchFamily="34" charset="0"/>
              </a:defRPr>
            </a:lvl4pPr>
            <a:lvl5pPr marL="2057400" indent="-228600" algn="just" eaLnBrk="0" hangingPunct="0">
              <a:spcBef>
                <a:spcPct val="7000"/>
              </a:spcBef>
              <a:spcAft>
                <a:spcPct val="20000"/>
              </a:spcAft>
              <a:buChar char="»"/>
              <a:defRPr sz="1300">
                <a:solidFill>
                  <a:schemeClr val="tx1"/>
                </a:solidFill>
                <a:latin typeface="AGaramond" pitchFamily="18" charset="0"/>
              </a:defRPr>
            </a:lvl5pPr>
            <a:lvl6pPr marL="2514600" indent="-228600" algn="just" eaLnBrk="0" fontAlgn="base" hangingPunct="0">
              <a:spcBef>
                <a:spcPct val="7000"/>
              </a:spcBef>
              <a:spcAft>
                <a:spcPct val="20000"/>
              </a:spcAft>
              <a:buChar char="»"/>
              <a:defRPr sz="1300">
                <a:solidFill>
                  <a:schemeClr val="tx1"/>
                </a:solidFill>
                <a:latin typeface="AGaramond" pitchFamily="18" charset="0"/>
              </a:defRPr>
            </a:lvl6pPr>
            <a:lvl7pPr marL="2971800" indent="-228600" algn="just" eaLnBrk="0" fontAlgn="base" hangingPunct="0">
              <a:spcBef>
                <a:spcPct val="7000"/>
              </a:spcBef>
              <a:spcAft>
                <a:spcPct val="20000"/>
              </a:spcAft>
              <a:buChar char="»"/>
              <a:defRPr sz="1300">
                <a:solidFill>
                  <a:schemeClr val="tx1"/>
                </a:solidFill>
                <a:latin typeface="AGaramond" pitchFamily="18" charset="0"/>
              </a:defRPr>
            </a:lvl7pPr>
            <a:lvl8pPr marL="3429000" indent="-228600" algn="just" eaLnBrk="0" fontAlgn="base" hangingPunct="0">
              <a:spcBef>
                <a:spcPct val="7000"/>
              </a:spcBef>
              <a:spcAft>
                <a:spcPct val="20000"/>
              </a:spcAft>
              <a:buChar char="»"/>
              <a:defRPr sz="1300">
                <a:solidFill>
                  <a:schemeClr val="tx1"/>
                </a:solidFill>
                <a:latin typeface="AGaramond" pitchFamily="18" charset="0"/>
              </a:defRPr>
            </a:lvl8pPr>
            <a:lvl9pPr marL="3886200" indent="-228600" algn="just" eaLnBrk="0" fontAlgn="base" hangingPunct="0">
              <a:spcBef>
                <a:spcPct val="7000"/>
              </a:spcBef>
              <a:spcAft>
                <a:spcPct val="20000"/>
              </a:spcAft>
              <a:buChar char="»"/>
              <a:defRPr sz="1300">
                <a:solidFill>
                  <a:schemeClr val="tx1"/>
                </a:solidFill>
                <a:latin typeface="AGaramond" pitchFamily="18" charset="0"/>
              </a:defRPr>
            </a:lvl9pPr>
          </a:lstStyle>
          <a:p>
            <a:pPr algn="ctr"/>
            <a:r>
              <a:rPr lang="en-US" altLang="en-US">
                <a:solidFill>
                  <a:srgbClr val="FF9900"/>
                </a:solidFill>
              </a:rPr>
              <a:t>Motor Vehicle Sales</a:t>
            </a:r>
          </a:p>
        </p:txBody>
      </p:sp>
      <p:sp>
        <p:nvSpPr>
          <p:cNvPr id="9223" name="Text Box 17"/>
          <p:cNvSpPr txBox="1">
            <a:spLocks noChangeArrowheads="1"/>
          </p:cNvSpPr>
          <p:nvPr/>
        </p:nvSpPr>
        <p:spPr bwMode="auto">
          <a:xfrm>
            <a:off x="866775" y="1401763"/>
            <a:ext cx="27432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defRPr sz="1600">
                <a:solidFill>
                  <a:schemeClr val="tx1"/>
                </a:solidFill>
                <a:latin typeface="Arial" pitchFamily="34" charset="0"/>
              </a:defRPr>
            </a:lvl1pPr>
            <a:lvl2pPr marL="742950" indent="-285750" algn="l" eaLnBrk="0" hangingPunct="0">
              <a:buSzPct val="120000"/>
              <a:buChar char="•"/>
              <a:defRPr sz="1400">
                <a:solidFill>
                  <a:schemeClr val="tx1"/>
                </a:solidFill>
                <a:latin typeface="Arial" pitchFamily="34" charset="0"/>
              </a:defRPr>
            </a:lvl2pPr>
            <a:lvl3pPr marL="1143000" indent="-228600" algn="l" eaLnBrk="0" hangingPunct="0">
              <a:buSzPct val="100000"/>
              <a:buFont typeface="Courier New" pitchFamily="49" charset="0"/>
              <a:buChar char="o"/>
              <a:defRPr sz="1200">
                <a:solidFill>
                  <a:schemeClr val="tx1"/>
                </a:solidFill>
                <a:latin typeface="Arial" pitchFamily="34" charset="0"/>
              </a:defRPr>
            </a:lvl3pPr>
            <a:lvl4pPr marL="1600200" indent="-228600" algn="l" eaLnBrk="0" hangingPunct="0">
              <a:buChar char="–"/>
              <a:defRPr sz="1100">
                <a:solidFill>
                  <a:schemeClr val="tx1"/>
                </a:solidFill>
                <a:latin typeface="Arial" pitchFamily="34" charset="0"/>
              </a:defRPr>
            </a:lvl4pPr>
            <a:lvl5pPr marL="2057400" indent="-228600" algn="just" eaLnBrk="0" hangingPunct="0">
              <a:spcBef>
                <a:spcPct val="7000"/>
              </a:spcBef>
              <a:spcAft>
                <a:spcPct val="20000"/>
              </a:spcAft>
              <a:buChar char="»"/>
              <a:defRPr sz="1300">
                <a:solidFill>
                  <a:schemeClr val="tx1"/>
                </a:solidFill>
                <a:latin typeface="AGaramond" pitchFamily="18" charset="0"/>
              </a:defRPr>
            </a:lvl5pPr>
            <a:lvl6pPr marL="2514600" indent="-228600" algn="just" eaLnBrk="0" fontAlgn="base" hangingPunct="0">
              <a:spcBef>
                <a:spcPct val="7000"/>
              </a:spcBef>
              <a:spcAft>
                <a:spcPct val="20000"/>
              </a:spcAft>
              <a:buChar char="»"/>
              <a:defRPr sz="1300">
                <a:solidFill>
                  <a:schemeClr val="tx1"/>
                </a:solidFill>
                <a:latin typeface="AGaramond" pitchFamily="18" charset="0"/>
              </a:defRPr>
            </a:lvl6pPr>
            <a:lvl7pPr marL="2971800" indent="-228600" algn="just" eaLnBrk="0" fontAlgn="base" hangingPunct="0">
              <a:spcBef>
                <a:spcPct val="7000"/>
              </a:spcBef>
              <a:spcAft>
                <a:spcPct val="20000"/>
              </a:spcAft>
              <a:buChar char="»"/>
              <a:defRPr sz="1300">
                <a:solidFill>
                  <a:schemeClr val="tx1"/>
                </a:solidFill>
                <a:latin typeface="AGaramond" pitchFamily="18" charset="0"/>
              </a:defRPr>
            </a:lvl7pPr>
            <a:lvl8pPr marL="3429000" indent="-228600" algn="just" eaLnBrk="0" fontAlgn="base" hangingPunct="0">
              <a:spcBef>
                <a:spcPct val="7000"/>
              </a:spcBef>
              <a:spcAft>
                <a:spcPct val="20000"/>
              </a:spcAft>
              <a:buChar char="»"/>
              <a:defRPr sz="1300">
                <a:solidFill>
                  <a:schemeClr val="tx1"/>
                </a:solidFill>
                <a:latin typeface="AGaramond" pitchFamily="18" charset="0"/>
              </a:defRPr>
            </a:lvl8pPr>
            <a:lvl9pPr marL="3886200" indent="-228600" algn="just" eaLnBrk="0" fontAlgn="base" hangingPunct="0">
              <a:spcBef>
                <a:spcPct val="7000"/>
              </a:spcBef>
              <a:spcAft>
                <a:spcPct val="20000"/>
              </a:spcAft>
              <a:buChar char="»"/>
              <a:defRPr sz="1300">
                <a:solidFill>
                  <a:schemeClr val="tx1"/>
                </a:solidFill>
                <a:latin typeface="AGaramond" pitchFamily="18" charset="0"/>
              </a:defRPr>
            </a:lvl9pPr>
          </a:lstStyle>
          <a:p>
            <a:pPr eaLnBrk="1" hangingPunct="1"/>
            <a:r>
              <a:rPr lang="en-US" altLang="en-US" sz="1200" b="0" i="1"/>
              <a:t>index 2004Q1=100</a:t>
            </a:r>
            <a:endParaRPr lang="en-CA" altLang="en-US" sz="1200" b="0" i="1"/>
          </a:p>
        </p:txBody>
      </p:sp>
      <p:sp>
        <p:nvSpPr>
          <p:cNvPr id="9224" name="Text Box 19"/>
          <p:cNvSpPr txBox="1">
            <a:spLocks noChangeArrowheads="1"/>
          </p:cNvSpPr>
          <p:nvPr/>
        </p:nvSpPr>
        <p:spPr bwMode="auto">
          <a:xfrm>
            <a:off x="4162425" y="2743200"/>
            <a:ext cx="1524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defRPr sz="1600">
                <a:solidFill>
                  <a:schemeClr val="tx1"/>
                </a:solidFill>
                <a:latin typeface="Arial" pitchFamily="34" charset="0"/>
              </a:defRPr>
            </a:lvl1pPr>
            <a:lvl2pPr marL="742950" indent="-285750" algn="l" eaLnBrk="0" hangingPunct="0">
              <a:buSzPct val="120000"/>
              <a:buChar char="•"/>
              <a:defRPr sz="1400">
                <a:solidFill>
                  <a:schemeClr val="tx1"/>
                </a:solidFill>
                <a:latin typeface="Arial" pitchFamily="34" charset="0"/>
              </a:defRPr>
            </a:lvl2pPr>
            <a:lvl3pPr marL="1143000" indent="-228600" algn="l" eaLnBrk="0" hangingPunct="0">
              <a:buSzPct val="100000"/>
              <a:buFont typeface="Courier New" pitchFamily="49" charset="0"/>
              <a:buChar char="o"/>
              <a:defRPr sz="1200">
                <a:solidFill>
                  <a:schemeClr val="tx1"/>
                </a:solidFill>
                <a:latin typeface="Arial" pitchFamily="34" charset="0"/>
              </a:defRPr>
            </a:lvl3pPr>
            <a:lvl4pPr marL="1600200" indent="-228600" algn="l" eaLnBrk="0" hangingPunct="0">
              <a:buChar char="–"/>
              <a:defRPr sz="1100">
                <a:solidFill>
                  <a:schemeClr val="tx1"/>
                </a:solidFill>
                <a:latin typeface="Arial" pitchFamily="34" charset="0"/>
              </a:defRPr>
            </a:lvl4pPr>
            <a:lvl5pPr marL="2057400" indent="-228600" algn="just" eaLnBrk="0" hangingPunct="0">
              <a:spcBef>
                <a:spcPct val="7000"/>
              </a:spcBef>
              <a:spcAft>
                <a:spcPct val="20000"/>
              </a:spcAft>
              <a:buChar char="»"/>
              <a:defRPr sz="1300">
                <a:solidFill>
                  <a:schemeClr val="tx1"/>
                </a:solidFill>
                <a:latin typeface="AGaramond" pitchFamily="18" charset="0"/>
              </a:defRPr>
            </a:lvl5pPr>
            <a:lvl6pPr marL="2514600" indent="-228600" algn="just" eaLnBrk="0" fontAlgn="base" hangingPunct="0">
              <a:spcBef>
                <a:spcPct val="7000"/>
              </a:spcBef>
              <a:spcAft>
                <a:spcPct val="20000"/>
              </a:spcAft>
              <a:buChar char="»"/>
              <a:defRPr sz="1300">
                <a:solidFill>
                  <a:schemeClr val="tx1"/>
                </a:solidFill>
                <a:latin typeface="AGaramond" pitchFamily="18" charset="0"/>
              </a:defRPr>
            </a:lvl6pPr>
            <a:lvl7pPr marL="2971800" indent="-228600" algn="just" eaLnBrk="0" fontAlgn="base" hangingPunct="0">
              <a:spcBef>
                <a:spcPct val="7000"/>
              </a:spcBef>
              <a:spcAft>
                <a:spcPct val="20000"/>
              </a:spcAft>
              <a:buChar char="»"/>
              <a:defRPr sz="1300">
                <a:solidFill>
                  <a:schemeClr val="tx1"/>
                </a:solidFill>
                <a:latin typeface="AGaramond" pitchFamily="18" charset="0"/>
              </a:defRPr>
            </a:lvl7pPr>
            <a:lvl8pPr marL="3429000" indent="-228600" algn="just" eaLnBrk="0" fontAlgn="base" hangingPunct="0">
              <a:spcBef>
                <a:spcPct val="7000"/>
              </a:spcBef>
              <a:spcAft>
                <a:spcPct val="20000"/>
              </a:spcAft>
              <a:buChar char="»"/>
              <a:defRPr sz="1300">
                <a:solidFill>
                  <a:schemeClr val="tx1"/>
                </a:solidFill>
                <a:latin typeface="AGaramond" pitchFamily="18" charset="0"/>
              </a:defRPr>
            </a:lvl8pPr>
            <a:lvl9pPr marL="3886200" indent="-228600" algn="just" eaLnBrk="0" fontAlgn="base" hangingPunct="0">
              <a:spcBef>
                <a:spcPct val="7000"/>
              </a:spcBef>
              <a:spcAft>
                <a:spcPct val="20000"/>
              </a:spcAft>
              <a:buChar char="»"/>
              <a:defRPr sz="1300">
                <a:solidFill>
                  <a:schemeClr val="tx1"/>
                </a:solidFill>
                <a:latin typeface="AGaramond" pitchFamily="18" charset="0"/>
              </a:defRPr>
            </a:lvl9pPr>
          </a:lstStyle>
          <a:p>
            <a:pPr algn="ctr"/>
            <a:r>
              <a:rPr lang="en-US" altLang="en-US">
                <a:solidFill>
                  <a:srgbClr val="339933"/>
                </a:solidFill>
              </a:rPr>
              <a:t>Home Sales</a:t>
            </a:r>
          </a:p>
        </p:txBody>
      </p:sp>
      <p:sp>
        <p:nvSpPr>
          <p:cNvPr id="13" name="Text Box 19"/>
          <p:cNvSpPr txBox="1">
            <a:spLocks noChangeArrowheads="1"/>
          </p:cNvSpPr>
          <p:nvPr/>
        </p:nvSpPr>
        <p:spPr bwMode="auto">
          <a:xfrm>
            <a:off x="3876675" y="4140200"/>
            <a:ext cx="15240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defRPr sz="1600">
                <a:solidFill>
                  <a:schemeClr val="tx1"/>
                </a:solidFill>
                <a:latin typeface="Arial" pitchFamily="34" charset="0"/>
              </a:defRPr>
            </a:lvl1pPr>
            <a:lvl2pPr marL="742950" indent="-285750" algn="l" eaLnBrk="0" hangingPunct="0">
              <a:buSzPct val="120000"/>
              <a:buChar char="•"/>
              <a:defRPr sz="1400">
                <a:solidFill>
                  <a:schemeClr val="tx1"/>
                </a:solidFill>
                <a:latin typeface="Arial" pitchFamily="34" charset="0"/>
              </a:defRPr>
            </a:lvl2pPr>
            <a:lvl3pPr marL="1143000" indent="-228600" algn="l" eaLnBrk="0" hangingPunct="0">
              <a:buSzPct val="100000"/>
              <a:buFont typeface="Courier New" pitchFamily="49" charset="0"/>
              <a:buChar char="o"/>
              <a:defRPr sz="1200">
                <a:solidFill>
                  <a:schemeClr val="tx1"/>
                </a:solidFill>
                <a:latin typeface="Arial" pitchFamily="34" charset="0"/>
              </a:defRPr>
            </a:lvl3pPr>
            <a:lvl4pPr marL="1600200" indent="-228600" algn="l" eaLnBrk="0" hangingPunct="0">
              <a:buChar char="–"/>
              <a:defRPr sz="1100">
                <a:solidFill>
                  <a:schemeClr val="tx1"/>
                </a:solidFill>
                <a:latin typeface="Arial" pitchFamily="34" charset="0"/>
              </a:defRPr>
            </a:lvl4pPr>
            <a:lvl5pPr marL="2057400" indent="-228600" algn="just" eaLnBrk="0" hangingPunct="0">
              <a:spcBef>
                <a:spcPct val="7000"/>
              </a:spcBef>
              <a:spcAft>
                <a:spcPct val="20000"/>
              </a:spcAft>
              <a:buChar char="»"/>
              <a:defRPr sz="1300">
                <a:solidFill>
                  <a:schemeClr val="tx1"/>
                </a:solidFill>
                <a:latin typeface="AGaramond" pitchFamily="18" charset="0"/>
              </a:defRPr>
            </a:lvl5pPr>
            <a:lvl6pPr marL="2514600" indent="-228600" algn="just" eaLnBrk="0" fontAlgn="base" hangingPunct="0">
              <a:spcBef>
                <a:spcPct val="7000"/>
              </a:spcBef>
              <a:spcAft>
                <a:spcPct val="20000"/>
              </a:spcAft>
              <a:buChar char="»"/>
              <a:defRPr sz="1300">
                <a:solidFill>
                  <a:schemeClr val="tx1"/>
                </a:solidFill>
                <a:latin typeface="AGaramond" pitchFamily="18" charset="0"/>
              </a:defRPr>
            </a:lvl6pPr>
            <a:lvl7pPr marL="2971800" indent="-228600" algn="just" eaLnBrk="0" fontAlgn="base" hangingPunct="0">
              <a:spcBef>
                <a:spcPct val="7000"/>
              </a:spcBef>
              <a:spcAft>
                <a:spcPct val="20000"/>
              </a:spcAft>
              <a:buChar char="»"/>
              <a:defRPr sz="1300">
                <a:solidFill>
                  <a:schemeClr val="tx1"/>
                </a:solidFill>
                <a:latin typeface="AGaramond" pitchFamily="18" charset="0"/>
              </a:defRPr>
            </a:lvl7pPr>
            <a:lvl8pPr marL="3429000" indent="-228600" algn="just" eaLnBrk="0" fontAlgn="base" hangingPunct="0">
              <a:spcBef>
                <a:spcPct val="7000"/>
              </a:spcBef>
              <a:spcAft>
                <a:spcPct val="20000"/>
              </a:spcAft>
              <a:buChar char="»"/>
              <a:defRPr sz="1300">
                <a:solidFill>
                  <a:schemeClr val="tx1"/>
                </a:solidFill>
                <a:latin typeface="AGaramond" pitchFamily="18" charset="0"/>
              </a:defRPr>
            </a:lvl8pPr>
            <a:lvl9pPr marL="3886200" indent="-228600" algn="just" eaLnBrk="0" fontAlgn="base" hangingPunct="0">
              <a:spcBef>
                <a:spcPct val="7000"/>
              </a:spcBef>
              <a:spcAft>
                <a:spcPct val="20000"/>
              </a:spcAft>
              <a:buChar char="»"/>
              <a:defRPr sz="1300">
                <a:solidFill>
                  <a:schemeClr val="tx1"/>
                </a:solidFill>
                <a:latin typeface="AGaramond" pitchFamily="18" charset="0"/>
              </a:defRPr>
            </a:lvl9pPr>
          </a:lstStyle>
          <a:p>
            <a:pPr algn="ctr">
              <a:defRPr/>
            </a:pPr>
            <a:r>
              <a:rPr lang="en-US" altLang="en-US" dirty="0" smtClean="0">
                <a:solidFill>
                  <a:schemeClr val="accent2">
                    <a:lumMod val="60000"/>
                    <a:lumOff val="40000"/>
                  </a:schemeClr>
                </a:solidFill>
              </a:rPr>
              <a:t>Housing Starts</a:t>
            </a:r>
          </a:p>
        </p:txBody>
      </p:sp>
    </p:spTree>
    <p:extLst>
      <p:ext uri="{BB962C8B-B14F-4D97-AF65-F5344CB8AC3E}">
        <p14:creationId xmlns:p14="http://schemas.microsoft.com/office/powerpoint/2010/main" val="3392527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17"/>
          <p:cNvSpPr txBox="1">
            <a:spLocks noChangeArrowheads="1"/>
          </p:cNvSpPr>
          <p:nvPr/>
        </p:nvSpPr>
        <p:spPr bwMode="auto">
          <a:xfrm>
            <a:off x="666750" y="76200"/>
            <a:ext cx="8858250"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defRPr sz="1600">
                <a:solidFill>
                  <a:schemeClr val="tx1"/>
                </a:solidFill>
                <a:latin typeface="Arial" pitchFamily="34" charset="0"/>
              </a:defRPr>
            </a:lvl1pPr>
            <a:lvl2pPr marL="742950" indent="-285750" algn="l" eaLnBrk="0" hangingPunct="0">
              <a:buSzPct val="120000"/>
              <a:buChar char="•"/>
              <a:defRPr sz="1400">
                <a:solidFill>
                  <a:schemeClr val="tx1"/>
                </a:solidFill>
                <a:latin typeface="Arial" pitchFamily="34" charset="0"/>
              </a:defRPr>
            </a:lvl2pPr>
            <a:lvl3pPr marL="1143000" indent="-228600" algn="l" eaLnBrk="0" hangingPunct="0">
              <a:buSzPct val="100000"/>
              <a:buFont typeface="Courier New" pitchFamily="49" charset="0"/>
              <a:buChar char="o"/>
              <a:defRPr sz="1200">
                <a:solidFill>
                  <a:schemeClr val="tx1"/>
                </a:solidFill>
                <a:latin typeface="Arial" pitchFamily="34" charset="0"/>
              </a:defRPr>
            </a:lvl3pPr>
            <a:lvl4pPr marL="1600200" indent="-228600" algn="l" eaLnBrk="0" hangingPunct="0">
              <a:buChar char="–"/>
              <a:defRPr sz="1100">
                <a:solidFill>
                  <a:schemeClr val="tx1"/>
                </a:solidFill>
                <a:latin typeface="Arial" pitchFamily="34" charset="0"/>
              </a:defRPr>
            </a:lvl4pPr>
            <a:lvl5pPr marL="2057400" indent="-228600" algn="just" eaLnBrk="0" hangingPunct="0">
              <a:spcBef>
                <a:spcPct val="7000"/>
              </a:spcBef>
              <a:spcAft>
                <a:spcPct val="20000"/>
              </a:spcAft>
              <a:buChar char="»"/>
              <a:defRPr sz="1300">
                <a:solidFill>
                  <a:schemeClr val="tx1"/>
                </a:solidFill>
                <a:latin typeface="AGaramond" pitchFamily="18" charset="0"/>
              </a:defRPr>
            </a:lvl5pPr>
            <a:lvl6pPr marL="2514600" indent="-228600" algn="just" eaLnBrk="0" fontAlgn="base" hangingPunct="0">
              <a:spcBef>
                <a:spcPct val="7000"/>
              </a:spcBef>
              <a:spcAft>
                <a:spcPct val="20000"/>
              </a:spcAft>
              <a:buChar char="»"/>
              <a:defRPr sz="1300">
                <a:solidFill>
                  <a:schemeClr val="tx1"/>
                </a:solidFill>
                <a:latin typeface="AGaramond" pitchFamily="18" charset="0"/>
              </a:defRPr>
            </a:lvl6pPr>
            <a:lvl7pPr marL="2971800" indent="-228600" algn="just" eaLnBrk="0" fontAlgn="base" hangingPunct="0">
              <a:spcBef>
                <a:spcPct val="7000"/>
              </a:spcBef>
              <a:spcAft>
                <a:spcPct val="20000"/>
              </a:spcAft>
              <a:buChar char="»"/>
              <a:defRPr sz="1300">
                <a:solidFill>
                  <a:schemeClr val="tx1"/>
                </a:solidFill>
                <a:latin typeface="AGaramond" pitchFamily="18" charset="0"/>
              </a:defRPr>
            </a:lvl7pPr>
            <a:lvl8pPr marL="3429000" indent="-228600" algn="just" eaLnBrk="0" fontAlgn="base" hangingPunct="0">
              <a:spcBef>
                <a:spcPct val="7000"/>
              </a:spcBef>
              <a:spcAft>
                <a:spcPct val="20000"/>
              </a:spcAft>
              <a:buChar char="»"/>
              <a:defRPr sz="1300">
                <a:solidFill>
                  <a:schemeClr val="tx1"/>
                </a:solidFill>
                <a:latin typeface="AGaramond" pitchFamily="18" charset="0"/>
              </a:defRPr>
            </a:lvl8pPr>
            <a:lvl9pPr marL="3886200" indent="-228600" algn="just" eaLnBrk="0" fontAlgn="base" hangingPunct="0">
              <a:spcBef>
                <a:spcPct val="7000"/>
              </a:spcBef>
              <a:spcAft>
                <a:spcPct val="20000"/>
              </a:spcAft>
              <a:buChar char="»"/>
              <a:defRPr sz="1300">
                <a:solidFill>
                  <a:schemeClr val="tx1"/>
                </a:solidFill>
                <a:latin typeface="AGaramond" pitchFamily="18" charset="0"/>
              </a:defRPr>
            </a:lvl9pPr>
          </a:lstStyle>
          <a:p>
            <a:r>
              <a:rPr lang="en-US" altLang="en-US" sz="2000" dirty="0">
                <a:ea typeface="MS PGothic" pitchFamily="34" charset="-128"/>
              </a:rPr>
              <a:t>U.S. Industrial Activity </a:t>
            </a:r>
            <a:r>
              <a:rPr lang="en-US" altLang="en-US" sz="2000" dirty="0" smtClean="0">
                <a:ea typeface="MS PGothic" pitchFamily="34" charset="-128"/>
              </a:rPr>
              <a:t>Showing Some Signs Of A Turnaround</a:t>
            </a:r>
            <a:endParaRPr lang="en-US" altLang="en-US" sz="2000" dirty="0">
              <a:ea typeface="MS PGothic" pitchFamily="34" charset="-128"/>
            </a:endParaRPr>
          </a:p>
        </p:txBody>
      </p:sp>
      <p:sp>
        <p:nvSpPr>
          <p:cNvPr id="8195" name="Text Box 8"/>
          <p:cNvSpPr txBox="1">
            <a:spLocks noChangeArrowheads="1"/>
          </p:cNvSpPr>
          <p:nvPr/>
        </p:nvSpPr>
        <p:spPr bwMode="auto">
          <a:xfrm>
            <a:off x="381000" y="5807075"/>
            <a:ext cx="846137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sz="1600">
                <a:solidFill>
                  <a:schemeClr val="tx1"/>
                </a:solidFill>
                <a:latin typeface="Arial" pitchFamily="34" charset="0"/>
              </a:defRPr>
            </a:lvl1pPr>
            <a:lvl2pPr marL="742950" indent="-285750" algn="l" eaLnBrk="0" hangingPunct="0">
              <a:buSzPct val="120000"/>
              <a:buChar char="•"/>
              <a:defRPr sz="1400">
                <a:solidFill>
                  <a:schemeClr val="tx1"/>
                </a:solidFill>
                <a:latin typeface="Arial" pitchFamily="34" charset="0"/>
              </a:defRPr>
            </a:lvl2pPr>
            <a:lvl3pPr marL="1143000" indent="-228600" algn="l" eaLnBrk="0" hangingPunct="0">
              <a:buSzPct val="100000"/>
              <a:buFont typeface="Courier New" pitchFamily="49" charset="0"/>
              <a:buChar char="o"/>
              <a:defRPr sz="1200">
                <a:solidFill>
                  <a:schemeClr val="tx1"/>
                </a:solidFill>
                <a:latin typeface="Arial" pitchFamily="34" charset="0"/>
              </a:defRPr>
            </a:lvl3pPr>
            <a:lvl4pPr marL="1600200" indent="-228600" algn="l" eaLnBrk="0" hangingPunct="0">
              <a:buChar char="–"/>
              <a:defRPr sz="1100">
                <a:solidFill>
                  <a:schemeClr val="tx1"/>
                </a:solidFill>
                <a:latin typeface="Arial" pitchFamily="34" charset="0"/>
              </a:defRPr>
            </a:lvl4pPr>
            <a:lvl5pPr marL="2057400" indent="-228600" algn="just" eaLnBrk="0" hangingPunct="0">
              <a:spcBef>
                <a:spcPct val="7000"/>
              </a:spcBef>
              <a:spcAft>
                <a:spcPct val="20000"/>
              </a:spcAft>
              <a:buChar char="»"/>
              <a:defRPr sz="1300">
                <a:solidFill>
                  <a:schemeClr val="tx1"/>
                </a:solidFill>
                <a:latin typeface="AGaramond" pitchFamily="18" charset="0"/>
              </a:defRPr>
            </a:lvl5pPr>
            <a:lvl6pPr marL="2514600" indent="-228600" algn="just" eaLnBrk="0" fontAlgn="base" hangingPunct="0">
              <a:spcBef>
                <a:spcPct val="7000"/>
              </a:spcBef>
              <a:spcAft>
                <a:spcPct val="20000"/>
              </a:spcAft>
              <a:buChar char="»"/>
              <a:defRPr sz="1300">
                <a:solidFill>
                  <a:schemeClr val="tx1"/>
                </a:solidFill>
                <a:latin typeface="AGaramond" pitchFamily="18" charset="0"/>
              </a:defRPr>
            </a:lvl6pPr>
            <a:lvl7pPr marL="2971800" indent="-228600" algn="just" eaLnBrk="0" fontAlgn="base" hangingPunct="0">
              <a:spcBef>
                <a:spcPct val="7000"/>
              </a:spcBef>
              <a:spcAft>
                <a:spcPct val="20000"/>
              </a:spcAft>
              <a:buChar char="»"/>
              <a:defRPr sz="1300">
                <a:solidFill>
                  <a:schemeClr val="tx1"/>
                </a:solidFill>
                <a:latin typeface="AGaramond" pitchFamily="18" charset="0"/>
              </a:defRPr>
            </a:lvl7pPr>
            <a:lvl8pPr marL="3429000" indent="-228600" algn="just" eaLnBrk="0" fontAlgn="base" hangingPunct="0">
              <a:spcBef>
                <a:spcPct val="7000"/>
              </a:spcBef>
              <a:spcAft>
                <a:spcPct val="20000"/>
              </a:spcAft>
              <a:buChar char="»"/>
              <a:defRPr sz="1300">
                <a:solidFill>
                  <a:schemeClr val="tx1"/>
                </a:solidFill>
                <a:latin typeface="AGaramond" pitchFamily="18" charset="0"/>
              </a:defRPr>
            </a:lvl8pPr>
            <a:lvl9pPr marL="3886200" indent="-228600" algn="just" eaLnBrk="0" fontAlgn="base" hangingPunct="0">
              <a:spcBef>
                <a:spcPct val="7000"/>
              </a:spcBef>
              <a:spcAft>
                <a:spcPct val="20000"/>
              </a:spcAft>
              <a:buChar char="»"/>
              <a:defRPr sz="1300">
                <a:solidFill>
                  <a:schemeClr val="tx1"/>
                </a:solidFill>
                <a:latin typeface="AGaramond" pitchFamily="18" charset="0"/>
              </a:defRPr>
            </a:lvl9pPr>
          </a:lstStyle>
          <a:p>
            <a:pPr eaLnBrk="1" hangingPunct="1">
              <a:spcBef>
                <a:spcPct val="0"/>
              </a:spcBef>
            </a:pPr>
            <a:r>
              <a:rPr lang="en-US" altLang="en-US" sz="1100" b="0" i="1">
                <a:ea typeface="MS PGothic" pitchFamily="34" charset="-128"/>
              </a:rPr>
              <a:t>Source: U.S. Federal Reserve, Scotiabank Economics.</a:t>
            </a:r>
          </a:p>
          <a:p>
            <a:pPr eaLnBrk="1" hangingPunct="1">
              <a:spcBef>
                <a:spcPct val="0"/>
              </a:spcBef>
            </a:pPr>
            <a:r>
              <a:rPr lang="en-US" altLang="en-US" sz="1100" b="0" i="1">
                <a:ea typeface="MS PGothic" pitchFamily="34" charset="-128"/>
              </a:rPr>
              <a:t>Data plotted through June 2016.</a:t>
            </a:r>
          </a:p>
        </p:txBody>
      </p:sp>
      <p:graphicFrame>
        <p:nvGraphicFramePr>
          <p:cNvPr id="2" name="Object 3"/>
          <p:cNvGraphicFramePr>
            <a:graphicFrameLocks/>
          </p:cNvGraphicFramePr>
          <p:nvPr>
            <p:extLst>
              <p:ext uri="{D42A27DB-BD31-4B8C-83A1-F6EECF244321}">
                <p14:modId xmlns:p14="http://schemas.microsoft.com/office/powerpoint/2010/main" val="162263886"/>
              </p:ext>
            </p:extLst>
          </p:nvPr>
        </p:nvGraphicFramePr>
        <p:xfrm>
          <a:off x="412750" y="1174750"/>
          <a:ext cx="5203825" cy="4546600"/>
        </p:xfrm>
        <a:graphic>
          <a:graphicData uri="http://schemas.openxmlformats.org/drawingml/2006/chart">
            <c:chart xmlns:c="http://schemas.openxmlformats.org/drawingml/2006/chart" xmlns:r="http://schemas.openxmlformats.org/officeDocument/2006/relationships" r:id="rId3"/>
          </a:graphicData>
        </a:graphic>
      </p:graphicFrame>
      <p:sp>
        <p:nvSpPr>
          <p:cNvPr id="8197" name="Text Box 4"/>
          <p:cNvSpPr txBox="1">
            <a:spLocks noChangeArrowheads="1"/>
          </p:cNvSpPr>
          <p:nvPr/>
        </p:nvSpPr>
        <p:spPr bwMode="auto">
          <a:xfrm>
            <a:off x="677863" y="785813"/>
            <a:ext cx="43005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sz="1600">
                <a:solidFill>
                  <a:schemeClr val="tx1"/>
                </a:solidFill>
                <a:latin typeface="Arial" pitchFamily="34" charset="0"/>
              </a:defRPr>
            </a:lvl1pPr>
            <a:lvl2pPr marL="742950" indent="-285750" algn="l" eaLnBrk="0" hangingPunct="0">
              <a:buSzPct val="120000"/>
              <a:buChar char="•"/>
              <a:defRPr sz="1400">
                <a:solidFill>
                  <a:schemeClr val="tx1"/>
                </a:solidFill>
                <a:latin typeface="Arial" pitchFamily="34" charset="0"/>
              </a:defRPr>
            </a:lvl2pPr>
            <a:lvl3pPr marL="1143000" indent="-228600" algn="l" eaLnBrk="0" hangingPunct="0">
              <a:buSzPct val="100000"/>
              <a:buFont typeface="Courier New" pitchFamily="49" charset="0"/>
              <a:buChar char="o"/>
              <a:defRPr sz="1200">
                <a:solidFill>
                  <a:schemeClr val="tx1"/>
                </a:solidFill>
                <a:latin typeface="Arial" pitchFamily="34" charset="0"/>
              </a:defRPr>
            </a:lvl3pPr>
            <a:lvl4pPr marL="1600200" indent="-228600" algn="l" eaLnBrk="0" hangingPunct="0">
              <a:buChar char="–"/>
              <a:defRPr sz="1100">
                <a:solidFill>
                  <a:schemeClr val="tx1"/>
                </a:solidFill>
                <a:latin typeface="Arial" pitchFamily="34" charset="0"/>
              </a:defRPr>
            </a:lvl4pPr>
            <a:lvl5pPr marL="2057400" indent="-228600" algn="just" eaLnBrk="0" hangingPunct="0">
              <a:spcBef>
                <a:spcPct val="7000"/>
              </a:spcBef>
              <a:spcAft>
                <a:spcPct val="20000"/>
              </a:spcAft>
              <a:buChar char="»"/>
              <a:defRPr sz="1300">
                <a:solidFill>
                  <a:schemeClr val="tx1"/>
                </a:solidFill>
                <a:latin typeface="AGaramond" pitchFamily="18" charset="0"/>
              </a:defRPr>
            </a:lvl5pPr>
            <a:lvl6pPr marL="2514600" indent="-228600" algn="just" eaLnBrk="0" fontAlgn="base" hangingPunct="0">
              <a:spcBef>
                <a:spcPct val="7000"/>
              </a:spcBef>
              <a:spcAft>
                <a:spcPct val="20000"/>
              </a:spcAft>
              <a:buChar char="»"/>
              <a:defRPr sz="1300">
                <a:solidFill>
                  <a:schemeClr val="tx1"/>
                </a:solidFill>
                <a:latin typeface="AGaramond" pitchFamily="18" charset="0"/>
              </a:defRPr>
            </a:lvl6pPr>
            <a:lvl7pPr marL="2971800" indent="-228600" algn="just" eaLnBrk="0" fontAlgn="base" hangingPunct="0">
              <a:spcBef>
                <a:spcPct val="7000"/>
              </a:spcBef>
              <a:spcAft>
                <a:spcPct val="20000"/>
              </a:spcAft>
              <a:buChar char="»"/>
              <a:defRPr sz="1300">
                <a:solidFill>
                  <a:schemeClr val="tx1"/>
                </a:solidFill>
                <a:latin typeface="AGaramond" pitchFamily="18" charset="0"/>
              </a:defRPr>
            </a:lvl7pPr>
            <a:lvl8pPr marL="3429000" indent="-228600" algn="just" eaLnBrk="0" fontAlgn="base" hangingPunct="0">
              <a:spcBef>
                <a:spcPct val="7000"/>
              </a:spcBef>
              <a:spcAft>
                <a:spcPct val="20000"/>
              </a:spcAft>
              <a:buChar char="»"/>
              <a:defRPr sz="1300">
                <a:solidFill>
                  <a:schemeClr val="tx1"/>
                </a:solidFill>
                <a:latin typeface="AGaramond" pitchFamily="18" charset="0"/>
              </a:defRPr>
            </a:lvl8pPr>
            <a:lvl9pPr marL="3886200" indent="-228600" algn="just" eaLnBrk="0" fontAlgn="base" hangingPunct="0">
              <a:spcBef>
                <a:spcPct val="7000"/>
              </a:spcBef>
              <a:spcAft>
                <a:spcPct val="20000"/>
              </a:spcAft>
              <a:buChar char="»"/>
              <a:defRPr sz="1300">
                <a:solidFill>
                  <a:schemeClr val="tx1"/>
                </a:solidFill>
                <a:latin typeface="AGaramond" pitchFamily="18" charset="0"/>
              </a:defRPr>
            </a:lvl9pPr>
          </a:lstStyle>
          <a:p>
            <a:r>
              <a:rPr lang="en-GB" altLang="en-US" dirty="0">
                <a:ea typeface="MS PGothic" pitchFamily="34" charset="-128"/>
                <a:cs typeface="Geneva"/>
              </a:rPr>
              <a:t>U.S. Industrial Production</a:t>
            </a:r>
          </a:p>
        </p:txBody>
      </p:sp>
      <p:sp>
        <p:nvSpPr>
          <p:cNvPr id="8198" name="Text Box 10"/>
          <p:cNvSpPr txBox="1">
            <a:spLocks noChangeArrowheads="1"/>
          </p:cNvSpPr>
          <p:nvPr/>
        </p:nvSpPr>
        <p:spPr bwMode="auto">
          <a:xfrm>
            <a:off x="855663" y="1317625"/>
            <a:ext cx="1292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sz="1600">
                <a:solidFill>
                  <a:schemeClr val="tx1"/>
                </a:solidFill>
                <a:latin typeface="Arial" pitchFamily="34" charset="0"/>
              </a:defRPr>
            </a:lvl1pPr>
            <a:lvl2pPr marL="742950" indent="-285750" algn="l" eaLnBrk="0" hangingPunct="0">
              <a:buSzPct val="120000"/>
              <a:buChar char="•"/>
              <a:defRPr sz="1400">
                <a:solidFill>
                  <a:schemeClr val="tx1"/>
                </a:solidFill>
                <a:latin typeface="Arial" pitchFamily="34" charset="0"/>
              </a:defRPr>
            </a:lvl2pPr>
            <a:lvl3pPr marL="1143000" indent="-228600" algn="l" eaLnBrk="0" hangingPunct="0">
              <a:buSzPct val="100000"/>
              <a:buFont typeface="Courier New" pitchFamily="49" charset="0"/>
              <a:buChar char="o"/>
              <a:defRPr sz="1200">
                <a:solidFill>
                  <a:schemeClr val="tx1"/>
                </a:solidFill>
                <a:latin typeface="Arial" pitchFamily="34" charset="0"/>
              </a:defRPr>
            </a:lvl3pPr>
            <a:lvl4pPr marL="1600200" indent="-228600" algn="l" eaLnBrk="0" hangingPunct="0">
              <a:buChar char="–"/>
              <a:defRPr sz="1100">
                <a:solidFill>
                  <a:schemeClr val="tx1"/>
                </a:solidFill>
                <a:latin typeface="Arial" pitchFamily="34" charset="0"/>
              </a:defRPr>
            </a:lvl4pPr>
            <a:lvl5pPr marL="2057400" indent="-228600" algn="just" eaLnBrk="0" hangingPunct="0">
              <a:spcBef>
                <a:spcPct val="7000"/>
              </a:spcBef>
              <a:spcAft>
                <a:spcPct val="20000"/>
              </a:spcAft>
              <a:buChar char="»"/>
              <a:defRPr sz="1300">
                <a:solidFill>
                  <a:schemeClr val="tx1"/>
                </a:solidFill>
                <a:latin typeface="AGaramond" pitchFamily="18" charset="0"/>
              </a:defRPr>
            </a:lvl5pPr>
            <a:lvl6pPr marL="2514600" indent="-228600" algn="just" eaLnBrk="0" fontAlgn="base" hangingPunct="0">
              <a:spcBef>
                <a:spcPct val="7000"/>
              </a:spcBef>
              <a:spcAft>
                <a:spcPct val="20000"/>
              </a:spcAft>
              <a:buChar char="»"/>
              <a:defRPr sz="1300">
                <a:solidFill>
                  <a:schemeClr val="tx1"/>
                </a:solidFill>
                <a:latin typeface="AGaramond" pitchFamily="18" charset="0"/>
              </a:defRPr>
            </a:lvl6pPr>
            <a:lvl7pPr marL="2971800" indent="-228600" algn="just" eaLnBrk="0" fontAlgn="base" hangingPunct="0">
              <a:spcBef>
                <a:spcPct val="7000"/>
              </a:spcBef>
              <a:spcAft>
                <a:spcPct val="20000"/>
              </a:spcAft>
              <a:buChar char="»"/>
              <a:defRPr sz="1300">
                <a:solidFill>
                  <a:schemeClr val="tx1"/>
                </a:solidFill>
                <a:latin typeface="AGaramond" pitchFamily="18" charset="0"/>
              </a:defRPr>
            </a:lvl7pPr>
            <a:lvl8pPr marL="3429000" indent="-228600" algn="just" eaLnBrk="0" fontAlgn="base" hangingPunct="0">
              <a:spcBef>
                <a:spcPct val="7000"/>
              </a:spcBef>
              <a:spcAft>
                <a:spcPct val="20000"/>
              </a:spcAft>
              <a:buChar char="»"/>
              <a:defRPr sz="1300">
                <a:solidFill>
                  <a:schemeClr val="tx1"/>
                </a:solidFill>
                <a:latin typeface="AGaramond" pitchFamily="18" charset="0"/>
              </a:defRPr>
            </a:lvl8pPr>
            <a:lvl9pPr marL="3886200" indent="-228600" algn="just" eaLnBrk="0" fontAlgn="base" hangingPunct="0">
              <a:spcBef>
                <a:spcPct val="7000"/>
              </a:spcBef>
              <a:spcAft>
                <a:spcPct val="20000"/>
              </a:spcAft>
              <a:buChar char="»"/>
              <a:defRPr sz="1300">
                <a:solidFill>
                  <a:schemeClr val="tx1"/>
                </a:solidFill>
                <a:latin typeface="AGaramond" pitchFamily="18" charset="0"/>
              </a:defRPr>
            </a:lvl9pPr>
          </a:lstStyle>
          <a:p>
            <a:pPr eaLnBrk="1" hangingPunct="1"/>
            <a:r>
              <a:rPr lang="en-CA" altLang="en-US" sz="1200" b="0" i="1">
                <a:ea typeface="MS PGothic" pitchFamily="34" charset="-128"/>
                <a:cs typeface="Geneva"/>
              </a:rPr>
              <a:t>y/y % change</a:t>
            </a:r>
          </a:p>
        </p:txBody>
      </p:sp>
      <p:sp>
        <p:nvSpPr>
          <p:cNvPr id="8199" name="Text Box 14"/>
          <p:cNvSpPr txBox="1">
            <a:spLocks noChangeArrowheads="1"/>
          </p:cNvSpPr>
          <p:nvPr/>
        </p:nvSpPr>
        <p:spPr bwMode="auto">
          <a:xfrm>
            <a:off x="1600200" y="4167188"/>
            <a:ext cx="1447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defRPr sz="1600">
                <a:solidFill>
                  <a:schemeClr val="tx1"/>
                </a:solidFill>
                <a:latin typeface="Arial" pitchFamily="34" charset="0"/>
              </a:defRPr>
            </a:lvl1pPr>
            <a:lvl2pPr marL="742950" indent="-285750" algn="l" eaLnBrk="0" hangingPunct="0">
              <a:buSzPct val="120000"/>
              <a:buChar char="•"/>
              <a:defRPr sz="1400">
                <a:solidFill>
                  <a:schemeClr val="tx1"/>
                </a:solidFill>
                <a:latin typeface="Arial" pitchFamily="34" charset="0"/>
              </a:defRPr>
            </a:lvl2pPr>
            <a:lvl3pPr marL="1143000" indent="-228600" algn="l" eaLnBrk="0" hangingPunct="0">
              <a:buSzPct val="100000"/>
              <a:buFont typeface="Courier New" pitchFamily="49" charset="0"/>
              <a:buChar char="o"/>
              <a:defRPr sz="1200">
                <a:solidFill>
                  <a:schemeClr val="tx1"/>
                </a:solidFill>
                <a:latin typeface="Arial" pitchFamily="34" charset="0"/>
              </a:defRPr>
            </a:lvl3pPr>
            <a:lvl4pPr marL="1600200" indent="-228600" algn="l" eaLnBrk="0" hangingPunct="0">
              <a:buChar char="–"/>
              <a:defRPr sz="1100">
                <a:solidFill>
                  <a:schemeClr val="tx1"/>
                </a:solidFill>
                <a:latin typeface="Arial" pitchFamily="34" charset="0"/>
              </a:defRPr>
            </a:lvl4pPr>
            <a:lvl5pPr marL="2057400" indent="-228600" algn="just" eaLnBrk="0" hangingPunct="0">
              <a:spcBef>
                <a:spcPct val="7000"/>
              </a:spcBef>
              <a:spcAft>
                <a:spcPct val="20000"/>
              </a:spcAft>
              <a:buChar char="»"/>
              <a:defRPr sz="1300">
                <a:solidFill>
                  <a:schemeClr val="tx1"/>
                </a:solidFill>
                <a:latin typeface="AGaramond" pitchFamily="18" charset="0"/>
              </a:defRPr>
            </a:lvl5pPr>
            <a:lvl6pPr marL="2514600" indent="-228600" algn="just" eaLnBrk="0" fontAlgn="base" hangingPunct="0">
              <a:spcBef>
                <a:spcPct val="7000"/>
              </a:spcBef>
              <a:spcAft>
                <a:spcPct val="20000"/>
              </a:spcAft>
              <a:buChar char="»"/>
              <a:defRPr sz="1300">
                <a:solidFill>
                  <a:schemeClr val="tx1"/>
                </a:solidFill>
                <a:latin typeface="AGaramond" pitchFamily="18" charset="0"/>
              </a:defRPr>
            </a:lvl6pPr>
            <a:lvl7pPr marL="2971800" indent="-228600" algn="just" eaLnBrk="0" fontAlgn="base" hangingPunct="0">
              <a:spcBef>
                <a:spcPct val="7000"/>
              </a:spcBef>
              <a:spcAft>
                <a:spcPct val="20000"/>
              </a:spcAft>
              <a:buChar char="»"/>
              <a:defRPr sz="1300">
                <a:solidFill>
                  <a:schemeClr val="tx1"/>
                </a:solidFill>
                <a:latin typeface="AGaramond" pitchFamily="18" charset="0"/>
              </a:defRPr>
            </a:lvl7pPr>
            <a:lvl8pPr marL="3429000" indent="-228600" algn="just" eaLnBrk="0" fontAlgn="base" hangingPunct="0">
              <a:spcBef>
                <a:spcPct val="7000"/>
              </a:spcBef>
              <a:spcAft>
                <a:spcPct val="20000"/>
              </a:spcAft>
              <a:buChar char="»"/>
              <a:defRPr sz="1300">
                <a:solidFill>
                  <a:schemeClr val="tx1"/>
                </a:solidFill>
                <a:latin typeface="AGaramond" pitchFamily="18" charset="0"/>
              </a:defRPr>
            </a:lvl8pPr>
            <a:lvl9pPr marL="3886200" indent="-228600" algn="just" eaLnBrk="0" fontAlgn="base" hangingPunct="0">
              <a:spcBef>
                <a:spcPct val="7000"/>
              </a:spcBef>
              <a:spcAft>
                <a:spcPct val="20000"/>
              </a:spcAft>
              <a:buChar char="»"/>
              <a:defRPr sz="1300">
                <a:solidFill>
                  <a:schemeClr val="tx1"/>
                </a:solidFill>
                <a:latin typeface="AGaramond" pitchFamily="18" charset="0"/>
              </a:defRPr>
            </a:lvl9pPr>
          </a:lstStyle>
          <a:p>
            <a:pPr algn="ctr" eaLnBrk="1" hangingPunct="1"/>
            <a:endParaRPr lang="en-US" altLang="en-US">
              <a:solidFill>
                <a:srgbClr val="0000FF"/>
              </a:solidFill>
              <a:ea typeface="MS PGothic" pitchFamily="34" charset="-128"/>
              <a:cs typeface="Geneva"/>
            </a:endParaRPr>
          </a:p>
          <a:p>
            <a:pPr algn="ctr" eaLnBrk="1" hangingPunct="1"/>
            <a:endParaRPr lang="en-US" altLang="en-US">
              <a:solidFill>
                <a:srgbClr val="0000FF"/>
              </a:solidFill>
              <a:ea typeface="MS PGothic" pitchFamily="34" charset="-128"/>
              <a:cs typeface="Geneva"/>
            </a:endParaRPr>
          </a:p>
        </p:txBody>
      </p:sp>
      <p:sp>
        <p:nvSpPr>
          <p:cNvPr id="8" name="Text Box 16"/>
          <p:cNvSpPr txBox="1">
            <a:spLocks noChangeArrowheads="1"/>
          </p:cNvSpPr>
          <p:nvPr/>
        </p:nvSpPr>
        <p:spPr bwMode="auto">
          <a:xfrm>
            <a:off x="5294933" y="2548655"/>
            <a:ext cx="49624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lgn="l" eaLnBrk="1" hangingPunct="1"/>
            <a:r>
              <a:rPr lang="en-CA" sz="3000" b="0" i="1" dirty="0" smtClean="0">
                <a:latin typeface="Arial" pitchFamily="34" charset="0"/>
              </a:rPr>
              <a:t>*</a:t>
            </a:r>
            <a:endParaRPr lang="en-CA" sz="3000" b="0" i="1" dirty="0">
              <a:latin typeface="Arial" pitchFamily="34" charset="0"/>
            </a:endParaRPr>
          </a:p>
        </p:txBody>
      </p:sp>
      <p:sp>
        <p:nvSpPr>
          <p:cNvPr id="9" name="Text Box 16"/>
          <p:cNvSpPr txBox="1">
            <a:spLocks noChangeArrowheads="1"/>
          </p:cNvSpPr>
          <p:nvPr/>
        </p:nvSpPr>
        <p:spPr bwMode="auto">
          <a:xfrm>
            <a:off x="4067731" y="3210857"/>
            <a:ext cx="168687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lgn="l" eaLnBrk="1" hangingPunct="1"/>
            <a:r>
              <a:rPr lang="en-US" sz="1200" dirty="0" smtClean="0">
                <a:latin typeface="Arial" pitchFamily="34" charset="0"/>
              </a:rPr>
              <a:t>Six-Month Trend</a:t>
            </a:r>
            <a:endParaRPr lang="en-CA" sz="1200" dirty="0">
              <a:latin typeface="Arial" pitchFamily="34" charset="0"/>
            </a:endParaRPr>
          </a:p>
        </p:txBody>
      </p:sp>
      <p:cxnSp>
        <p:nvCxnSpPr>
          <p:cNvPr id="10" name="Straight Arrow Connector 9"/>
          <p:cNvCxnSpPr/>
          <p:nvPr/>
        </p:nvCxnSpPr>
        <p:spPr bwMode="auto">
          <a:xfrm flipV="1">
            <a:off x="5231788" y="2870193"/>
            <a:ext cx="207544" cy="344465"/>
          </a:xfrm>
          <a:prstGeom prst="straightConnector1">
            <a:avLst/>
          </a:prstGeom>
          <a:solidFill>
            <a:schemeClr val="bg1"/>
          </a:solidFill>
          <a:ln w="9525" cap="flat" cmpd="sng" algn="ctr">
            <a:solidFill>
              <a:schemeClr val="tx1"/>
            </a:solid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3176799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15" name="Text Box 11"/>
          <p:cNvSpPr txBox="1">
            <a:spLocks noChangeArrowheads="1"/>
          </p:cNvSpPr>
          <p:nvPr/>
        </p:nvSpPr>
        <p:spPr bwMode="auto">
          <a:xfrm>
            <a:off x="155449" y="5943600"/>
            <a:ext cx="880916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b="1">
                <a:solidFill>
                  <a:srgbClr val="669900"/>
                </a:solidFill>
                <a:latin typeface="Arial" pitchFamily="34" charset="0"/>
              </a:defRPr>
            </a:lvl1pPr>
            <a:lvl2pPr marL="742950" indent="-285750" eaLnBrk="0" hangingPunct="0">
              <a:defRPr sz="1600" b="1">
                <a:solidFill>
                  <a:srgbClr val="669900"/>
                </a:solidFill>
                <a:latin typeface="Arial" pitchFamily="34" charset="0"/>
              </a:defRPr>
            </a:lvl2pPr>
            <a:lvl3pPr marL="1143000" indent="-228600" eaLnBrk="0" hangingPunct="0">
              <a:defRPr sz="1600" b="1">
                <a:solidFill>
                  <a:srgbClr val="669900"/>
                </a:solidFill>
                <a:latin typeface="Arial" pitchFamily="34" charset="0"/>
              </a:defRPr>
            </a:lvl3pPr>
            <a:lvl4pPr marL="1600200" indent="-228600" eaLnBrk="0" hangingPunct="0">
              <a:defRPr sz="1600" b="1">
                <a:solidFill>
                  <a:srgbClr val="669900"/>
                </a:solidFill>
                <a:latin typeface="Arial" pitchFamily="34" charset="0"/>
              </a:defRPr>
            </a:lvl4pPr>
            <a:lvl5pPr marL="2057400" indent="-228600" eaLnBrk="0" hangingPunct="0">
              <a:defRPr sz="1600" b="1">
                <a:solidFill>
                  <a:srgbClr val="669900"/>
                </a:solidFill>
                <a:latin typeface="Arial" pitchFamily="34" charset="0"/>
              </a:defRPr>
            </a:lvl5pPr>
            <a:lvl6pPr marL="2514600" indent="-228600" algn="ctr" eaLnBrk="0" fontAlgn="base" hangingPunct="0">
              <a:spcBef>
                <a:spcPct val="50000"/>
              </a:spcBef>
              <a:spcAft>
                <a:spcPct val="0"/>
              </a:spcAft>
              <a:defRPr sz="1600" b="1">
                <a:solidFill>
                  <a:srgbClr val="669900"/>
                </a:solidFill>
                <a:latin typeface="Arial" pitchFamily="34" charset="0"/>
              </a:defRPr>
            </a:lvl6pPr>
            <a:lvl7pPr marL="2971800" indent="-228600" algn="ctr" eaLnBrk="0" fontAlgn="base" hangingPunct="0">
              <a:spcBef>
                <a:spcPct val="50000"/>
              </a:spcBef>
              <a:spcAft>
                <a:spcPct val="0"/>
              </a:spcAft>
              <a:defRPr sz="1600" b="1">
                <a:solidFill>
                  <a:srgbClr val="669900"/>
                </a:solidFill>
                <a:latin typeface="Arial" pitchFamily="34" charset="0"/>
              </a:defRPr>
            </a:lvl7pPr>
            <a:lvl8pPr marL="3429000" indent="-228600" algn="ctr" eaLnBrk="0" fontAlgn="base" hangingPunct="0">
              <a:spcBef>
                <a:spcPct val="50000"/>
              </a:spcBef>
              <a:spcAft>
                <a:spcPct val="0"/>
              </a:spcAft>
              <a:defRPr sz="1600" b="1">
                <a:solidFill>
                  <a:srgbClr val="669900"/>
                </a:solidFill>
                <a:latin typeface="Arial" pitchFamily="34" charset="0"/>
              </a:defRPr>
            </a:lvl8pPr>
            <a:lvl9pPr marL="3886200" indent="-228600" algn="ctr" eaLnBrk="0" fontAlgn="base" hangingPunct="0">
              <a:spcBef>
                <a:spcPct val="50000"/>
              </a:spcBef>
              <a:spcAft>
                <a:spcPct val="0"/>
              </a:spcAft>
              <a:defRPr sz="1600" b="1">
                <a:solidFill>
                  <a:srgbClr val="669900"/>
                </a:solidFill>
                <a:latin typeface="Arial" pitchFamily="34" charset="0"/>
              </a:defRPr>
            </a:lvl9pPr>
          </a:lstStyle>
          <a:p>
            <a:pPr eaLnBrk="1" hangingPunct="1"/>
            <a:r>
              <a:rPr lang="en-US" sz="1100" b="0" i="1" dirty="0">
                <a:solidFill>
                  <a:schemeClr val="tx1"/>
                </a:solidFill>
                <a:ea typeface="Geneva"/>
                <a:cs typeface="Geneva"/>
              </a:rPr>
              <a:t>Source: </a:t>
            </a:r>
            <a:r>
              <a:rPr lang="en-US" sz="1100" b="0" i="1" dirty="0" smtClean="0">
                <a:solidFill>
                  <a:schemeClr val="tx1"/>
                </a:solidFill>
                <a:ea typeface="Geneva"/>
                <a:cs typeface="Geneva"/>
              </a:rPr>
              <a:t>U.S. Census Bureau, CPB Netherlands Bureau For Economic Policy Analysis, Scotiabank </a:t>
            </a:r>
            <a:r>
              <a:rPr lang="en-US" sz="1100" b="0" i="1" dirty="0">
                <a:solidFill>
                  <a:schemeClr val="tx1"/>
                </a:solidFill>
                <a:ea typeface="Geneva"/>
                <a:cs typeface="Geneva"/>
              </a:rPr>
              <a:t>Economics.</a:t>
            </a:r>
          </a:p>
        </p:txBody>
      </p:sp>
      <p:sp>
        <p:nvSpPr>
          <p:cNvPr id="22" name="Rectangle 3"/>
          <p:cNvSpPr>
            <a:spLocks noChangeArrowheads="1"/>
          </p:cNvSpPr>
          <p:nvPr/>
        </p:nvSpPr>
        <p:spPr bwMode="auto">
          <a:xfrm>
            <a:off x="723901" y="48768"/>
            <a:ext cx="879559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lgn="l" eaLnBrk="0" hangingPunct="0">
              <a:tabLst>
                <a:tab pos="8915400" algn="r"/>
              </a:tabLst>
              <a:defRPr sz="1600">
                <a:solidFill>
                  <a:schemeClr val="tx1"/>
                </a:solidFill>
                <a:latin typeface="Arial" pitchFamily="34" charset="0"/>
              </a:defRPr>
            </a:lvl1pPr>
            <a:lvl2pPr marL="742950" indent="-285750" algn="l" eaLnBrk="0" hangingPunct="0">
              <a:buSzPct val="120000"/>
              <a:buChar char="•"/>
              <a:tabLst>
                <a:tab pos="8915400" algn="r"/>
              </a:tabLst>
              <a:defRPr sz="1400">
                <a:solidFill>
                  <a:schemeClr val="tx1"/>
                </a:solidFill>
                <a:latin typeface="Arial" pitchFamily="34" charset="0"/>
              </a:defRPr>
            </a:lvl2pPr>
            <a:lvl3pPr marL="1143000" indent="-228600" algn="l" eaLnBrk="0" hangingPunct="0">
              <a:buSzPct val="100000"/>
              <a:buFont typeface="Courier New" pitchFamily="49" charset="0"/>
              <a:buChar char="o"/>
              <a:tabLst>
                <a:tab pos="8915400" algn="r"/>
              </a:tabLst>
              <a:defRPr sz="1200">
                <a:solidFill>
                  <a:schemeClr val="tx1"/>
                </a:solidFill>
                <a:latin typeface="Arial" pitchFamily="34" charset="0"/>
              </a:defRPr>
            </a:lvl3pPr>
            <a:lvl4pPr marL="1600200" indent="-228600" algn="l" eaLnBrk="0" hangingPunct="0">
              <a:buChar char="–"/>
              <a:tabLst>
                <a:tab pos="8915400" algn="r"/>
              </a:tabLst>
              <a:defRPr sz="1100">
                <a:solidFill>
                  <a:schemeClr val="tx1"/>
                </a:solidFill>
                <a:latin typeface="Arial" pitchFamily="34" charset="0"/>
              </a:defRPr>
            </a:lvl4pPr>
            <a:lvl5pPr marL="2057400" indent="-228600" algn="just" eaLnBrk="0" hangingPunct="0">
              <a:spcBef>
                <a:spcPct val="7000"/>
              </a:spcBef>
              <a:spcAft>
                <a:spcPct val="20000"/>
              </a:spcAft>
              <a:buChar char="»"/>
              <a:tabLst>
                <a:tab pos="8915400" algn="r"/>
              </a:tabLst>
              <a:defRPr sz="1300">
                <a:solidFill>
                  <a:schemeClr val="tx1"/>
                </a:solidFill>
                <a:latin typeface="AGaramond" pitchFamily="18" charset="0"/>
              </a:defRPr>
            </a:lvl5pPr>
            <a:lvl6pPr marL="2514600" indent="-228600" algn="just" eaLnBrk="0" fontAlgn="base" hangingPunct="0">
              <a:spcBef>
                <a:spcPct val="7000"/>
              </a:spcBef>
              <a:spcAft>
                <a:spcPct val="20000"/>
              </a:spcAft>
              <a:buChar char="»"/>
              <a:tabLst>
                <a:tab pos="8915400" algn="r"/>
              </a:tabLst>
              <a:defRPr sz="1300">
                <a:solidFill>
                  <a:schemeClr val="tx1"/>
                </a:solidFill>
                <a:latin typeface="AGaramond" pitchFamily="18" charset="0"/>
              </a:defRPr>
            </a:lvl6pPr>
            <a:lvl7pPr marL="2971800" indent="-228600" algn="just" eaLnBrk="0" fontAlgn="base" hangingPunct="0">
              <a:spcBef>
                <a:spcPct val="7000"/>
              </a:spcBef>
              <a:spcAft>
                <a:spcPct val="20000"/>
              </a:spcAft>
              <a:buChar char="»"/>
              <a:tabLst>
                <a:tab pos="8915400" algn="r"/>
              </a:tabLst>
              <a:defRPr sz="1300">
                <a:solidFill>
                  <a:schemeClr val="tx1"/>
                </a:solidFill>
                <a:latin typeface="AGaramond" pitchFamily="18" charset="0"/>
              </a:defRPr>
            </a:lvl7pPr>
            <a:lvl8pPr marL="3429000" indent="-228600" algn="just" eaLnBrk="0" fontAlgn="base" hangingPunct="0">
              <a:spcBef>
                <a:spcPct val="7000"/>
              </a:spcBef>
              <a:spcAft>
                <a:spcPct val="20000"/>
              </a:spcAft>
              <a:buChar char="»"/>
              <a:tabLst>
                <a:tab pos="8915400" algn="r"/>
              </a:tabLst>
              <a:defRPr sz="1300">
                <a:solidFill>
                  <a:schemeClr val="tx1"/>
                </a:solidFill>
                <a:latin typeface="AGaramond" pitchFamily="18" charset="0"/>
              </a:defRPr>
            </a:lvl8pPr>
            <a:lvl9pPr marL="3886200" indent="-228600" algn="just" eaLnBrk="0" fontAlgn="base" hangingPunct="0">
              <a:spcBef>
                <a:spcPct val="7000"/>
              </a:spcBef>
              <a:spcAft>
                <a:spcPct val="20000"/>
              </a:spcAft>
              <a:buChar char="»"/>
              <a:tabLst>
                <a:tab pos="8915400" algn="r"/>
              </a:tabLst>
              <a:defRPr sz="1300">
                <a:solidFill>
                  <a:schemeClr val="tx1"/>
                </a:solidFill>
                <a:latin typeface="AGaramond" pitchFamily="18" charset="0"/>
              </a:defRPr>
            </a:lvl9pPr>
          </a:lstStyle>
          <a:p>
            <a:pPr>
              <a:defRPr/>
            </a:pPr>
            <a:r>
              <a:rPr lang="en-CA" sz="2000" dirty="0" smtClean="0">
                <a:solidFill>
                  <a:srgbClr val="000000"/>
                </a:solidFill>
                <a:ea typeface="MS PGothic" pitchFamily="34" charset="-128"/>
              </a:rPr>
              <a:t>Yet Orders And Business Investment Are Still Weak</a:t>
            </a:r>
            <a:endParaRPr lang="en-US" sz="2000" dirty="0">
              <a:solidFill>
                <a:srgbClr val="000000"/>
              </a:solidFill>
              <a:ea typeface="MS PGothic" pitchFamily="34" charset="-128"/>
            </a:endParaRPr>
          </a:p>
        </p:txBody>
      </p:sp>
      <p:sp>
        <p:nvSpPr>
          <p:cNvPr id="12" name="Text Box 3"/>
          <p:cNvSpPr txBox="1">
            <a:spLocks noChangeArrowheads="1"/>
          </p:cNvSpPr>
          <p:nvPr/>
        </p:nvSpPr>
        <p:spPr bwMode="auto">
          <a:xfrm>
            <a:off x="735653" y="851848"/>
            <a:ext cx="396957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lgn="l" eaLnBrk="1" hangingPunct="1"/>
            <a:r>
              <a:rPr lang="en-GB" sz="1600" b="1" dirty="0" smtClean="0">
                <a:latin typeface="Arial" pitchFamily="34" charset="0"/>
              </a:rPr>
              <a:t>U.S. Orders  – No Signs Of Lift-Off</a:t>
            </a:r>
            <a:endParaRPr lang="en-GB" sz="1600" b="1" dirty="0">
              <a:latin typeface="Arial" pitchFamily="34" charset="0"/>
            </a:endParaRPr>
          </a:p>
        </p:txBody>
      </p:sp>
      <p:graphicFrame>
        <p:nvGraphicFramePr>
          <p:cNvPr id="13" name="Object 1"/>
          <p:cNvGraphicFramePr>
            <a:graphicFrameLocks/>
          </p:cNvGraphicFramePr>
          <p:nvPr>
            <p:extLst>
              <p:ext uri="{D42A27DB-BD31-4B8C-83A1-F6EECF244321}">
                <p14:modId xmlns:p14="http://schemas.microsoft.com/office/powerpoint/2010/main" val="3669178173"/>
              </p:ext>
            </p:extLst>
          </p:nvPr>
        </p:nvGraphicFramePr>
        <p:xfrm>
          <a:off x="570552" y="1190402"/>
          <a:ext cx="5182548" cy="4654309"/>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 Box 14"/>
          <p:cNvSpPr txBox="1">
            <a:spLocks noChangeArrowheads="1"/>
          </p:cNvSpPr>
          <p:nvPr/>
        </p:nvSpPr>
        <p:spPr bwMode="auto">
          <a:xfrm>
            <a:off x="2392254" y="4386590"/>
            <a:ext cx="207104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eaLnBrk="1" hangingPunct="1"/>
            <a:r>
              <a:rPr lang="en-US" sz="1400" b="1" dirty="0" smtClean="0">
                <a:solidFill>
                  <a:srgbClr val="FF0000"/>
                </a:solidFill>
                <a:latin typeface="Arial" pitchFamily="34" charset="0"/>
              </a:rPr>
              <a:t>Capital Goods Orders Excluding Aircraft &amp; Defense</a:t>
            </a:r>
            <a:endParaRPr lang="en-US" sz="1400" b="1" dirty="0">
              <a:solidFill>
                <a:srgbClr val="FF0000"/>
              </a:solidFill>
              <a:latin typeface="Arial" pitchFamily="34" charset="0"/>
            </a:endParaRPr>
          </a:p>
        </p:txBody>
      </p:sp>
      <p:sp>
        <p:nvSpPr>
          <p:cNvPr id="15" name="Text Box 16"/>
          <p:cNvSpPr txBox="1">
            <a:spLocks noChangeArrowheads="1"/>
          </p:cNvSpPr>
          <p:nvPr/>
        </p:nvSpPr>
        <p:spPr bwMode="auto">
          <a:xfrm>
            <a:off x="872177" y="1308100"/>
            <a:ext cx="13716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lgn="l" eaLnBrk="1" hangingPunct="1"/>
            <a:r>
              <a:rPr lang="en-CA" sz="1200" b="0" i="1" dirty="0" smtClean="0">
                <a:latin typeface="Arial" pitchFamily="34" charset="0"/>
              </a:rPr>
              <a:t>y/y % change</a:t>
            </a:r>
            <a:endParaRPr lang="en-CA" sz="1200" b="0" i="1" dirty="0">
              <a:latin typeface="Arial" pitchFamily="34" charset="0"/>
            </a:endParaRPr>
          </a:p>
        </p:txBody>
      </p:sp>
      <p:sp>
        <p:nvSpPr>
          <p:cNvPr id="18" name="Text Box 16"/>
          <p:cNvSpPr txBox="1">
            <a:spLocks noChangeArrowheads="1"/>
          </p:cNvSpPr>
          <p:nvPr/>
        </p:nvSpPr>
        <p:spPr bwMode="auto">
          <a:xfrm>
            <a:off x="5445061" y="2958095"/>
            <a:ext cx="49624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lgn="l" eaLnBrk="1" hangingPunct="1"/>
            <a:r>
              <a:rPr lang="en-CA" sz="3000" b="0" i="1" dirty="0" smtClean="0">
                <a:latin typeface="Arial" pitchFamily="34" charset="0"/>
              </a:rPr>
              <a:t>*</a:t>
            </a:r>
            <a:endParaRPr lang="en-CA" sz="3000" b="0" i="1" dirty="0">
              <a:latin typeface="Arial" pitchFamily="34" charset="0"/>
            </a:endParaRPr>
          </a:p>
        </p:txBody>
      </p:sp>
      <p:sp>
        <p:nvSpPr>
          <p:cNvPr id="19" name="Text Box 16"/>
          <p:cNvSpPr txBox="1">
            <a:spLocks noChangeArrowheads="1"/>
          </p:cNvSpPr>
          <p:nvPr/>
        </p:nvSpPr>
        <p:spPr bwMode="auto">
          <a:xfrm>
            <a:off x="4217859" y="3620297"/>
            <a:ext cx="168687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lgn="l" eaLnBrk="1" hangingPunct="1"/>
            <a:r>
              <a:rPr lang="en-US" sz="1200" dirty="0" smtClean="0">
                <a:latin typeface="Arial" pitchFamily="34" charset="0"/>
              </a:rPr>
              <a:t>Six-Month Trend</a:t>
            </a:r>
            <a:endParaRPr lang="en-CA" sz="1200" dirty="0">
              <a:latin typeface="Arial" pitchFamily="34" charset="0"/>
            </a:endParaRPr>
          </a:p>
        </p:txBody>
      </p:sp>
      <p:cxnSp>
        <p:nvCxnSpPr>
          <p:cNvPr id="3" name="Straight Arrow Connector 2"/>
          <p:cNvCxnSpPr/>
          <p:nvPr/>
        </p:nvCxnSpPr>
        <p:spPr bwMode="auto">
          <a:xfrm flipV="1">
            <a:off x="5381916" y="3279633"/>
            <a:ext cx="207544" cy="344465"/>
          </a:xfrm>
          <a:prstGeom prst="straightConnector1">
            <a:avLst/>
          </a:prstGeom>
          <a:solidFill>
            <a:schemeClr val="bg1"/>
          </a:solidFill>
          <a:ln w="9525" cap="flat" cmpd="sng" algn="ctr">
            <a:solidFill>
              <a:schemeClr val="tx1"/>
            </a:solid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8312025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4"/>
          <p:cNvSpPr>
            <a:spLocks noChangeArrowheads="1"/>
          </p:cNvSpPr>
          <p:nvPr/>
        </p:nvSpPr>
        <p:spPr bwMode="auto">
          <a:xfrm>
            <a:off x="838200" y="1625600"/>
            <a:ext cx="7467600" cy="922338"/>
          </a:xfrm>
          <a:prstGeom prst="rect">
            <a:avLst/>
          </a:prstGeom>
          <a:noFill/>
          <a:ln>
            <a:noFill/>
          </a:ln>
          <a:effectLst/>
          <a:extLst/>
        </p:spPr>
        <p:txBody>
          <a:bodyPr lIns="0" tIns="0" rIns="0" bIns="0" anchor="ctr">
            <a:spAutoFit/>
          </a:bodyPr>
          <a:lstStyle/>
          <a:p>
            <a:pPr marL="342900" indent="-342900">
              <a:defRPr/>
            </a:pPr>
            <a:endParaRPr lang="en-US" sz="2000" dirty="0">
              <a:solidFill>
                <a:srgbClr val="000000"/>
              </a:solidFill>
              <a:latin typeface="+mj-lt"/>
              <a:ea typeface="Times New Roman" pitchFamily="18" charset="0"/>
              <a:cs typeface="Arial" pitchFamily="34" charset="0"/>
            </a:endParaRPr>
          </a:p>
          <a:p>
            <a:pPr marL="342900" indent="-342900">
              <a:buFont typeface="Arial" pitchFamily="34" charset="0"/>
              <a:buChar char="•"/>
              <a:defRPr/>
            </a:pPr>
            <a:endParaRPr lang="en-US" sz="2000" dirty="0">
              <a:solidFill>
                <a:srgbClr val="000000"/>
              </a:solidFill>
              <a:latin typeface="+mj-lt"/>
              <a:ea typeface="Times New Roman" pitchFamily="18" charset="0"/>
              <a:cs typeface="Arial" pitchFamily="34" charset="0"/>
            </a:endParaRPr>
          </a:p>
          <a:p>
            <a:pPr marL="342900" indent="-342900">
              <a:buFont typeface="Arial" pitchFamily="34" charset="0"/>
              <a:buChar char="•"/>
              <a:defRPr/>
            </a:pPr>
            <a:endParaRPr lang="en-US" sz="2000" dirty="0">
              <a:solidFill>
                <a:srgbClr val="000000"/>
              </a:solidFill>
              <a:latin typeface="+mj-lt"/>
              <a:ea typeface="Times New Roman" pitchFamily="18" charset="0"/>
              <a:cs typeface="Arial" pitchFamily="34" charset="0"/>
            </a:endParaRPr>
          </a:p>
        </p:txBody>
      </p:sp>
      <p:sp>
        <p:nvSpPr>
          <p:cNvPr id="4" name="Rectangle 3"/>
          <p:cNvSpPr>
            <a:spLocks noChangeArrowheads="1"/>
          </p:cNvSpPr>
          <p:nvPr/>
        </p:nvSpPr>
        <p:spPr bwMode="auto">
          <a:xfrm>
            <a:off x="682625" y="76200"/>
            <a:ext cx="7962900" cy="460375"/>
          </a:xfrm>
          <a:prstGeom prst="rect">
            <a:avLst/>
          </a:prstGeom>
          <a:noFill/>
          <a:ln>
            <a:noFill/>
          </a:ln>
          <a:extLst/>
        </p:spPr>
        <p:txBody>
          <a:bodyPr anchor="ctr"/>
          <a:lstStyle/>
          <a:p>
            <a:pPr algn="l">
              <a:defRPr/>
            </a:pPr>
            <a:r>
              <a:rPr lang="en-US" sz="2000" dirty="0">
                <a:solidFill>
                  <a:srgbClr val="000000"/>
                </a:solidFill>
                <a:latin typeface="+mj-lt"/>
              </a:rPr>
              <a:t>Canada Benefits From A Strengthening U.S. </a:t>
            </a:r>
            <a:r>
              <a:rPr lang="en-US" sz="2000" dirty="0" smtClean="0">
                <a:solidFill>
                  <a:srgbClr val="000000"/>
                </a:solidFill>
                <a:latin typeface="+mj-lt"/>
              </a:rPr>
              <a:t>Economy …</a:t>
            </a:r>
            <a:endParaRPr lang="en-US" sz="2000" dirty="0">
              <a:solidFill>
                <a:srgbClr val="000000"/>
              </a:solidFill>
              <a:latin typeface="+mj-lt"/>
            </a:endParaRPr>
          </a:p>
        </p:txBody>
      </p:sp>
      <p:graphicFrame>
        <p:nvGraphicFramePr>
          <p:cNvPr id="2" name="Object 4"/>
          <p:cNvGraphicFramePr>
            <a:graphicFrameLocks/>
          </p:cNvGraphicFramePr>
          <p:nvPr>
            <p:extLst>
              <p:ext uri="{D42A27DB-BD31-4B8C-83A1-F6EECF244321}">
                <p14:modId xmlns:p14="http://schemas.microsoft.com/office/powerpoint/2010/main" val="4069056380"/>
              </p:ext>
            </p:extLst>
          </p:nvPr>
        </p:nvGraphicFramePr>
        <p:xfrm>
          <a:off x="498475" y="1241425"/>
          <a:ext cx="5080000" cy="4489450"/>
        </p:xfrm>
        <a:graphic>
          <a:graphicData uri="http://schemas.openxmlformats.org/drawingml/2006/chart">
            <c:chart xmlns:c="http://schemas.openxmlformats.org/drawingml/2006/chart" xmlns:r="http://schemas.openxmlformats.org/officeDocument/2006/relationships" r:id="rId3"/>
          </a:graphicData>
        </a:graphic>
      </p:graphicFrame>
      <p:sp>
        <p:nvSpPr>
          <p:cNvPr id="11269" name="Text Box 9"/>
          <p:cNvSpPr txBox="1">
            <a:spLocks noChangeArrowheads="1"/>
          </p:cNvSpPr>
          <p:nvPr/>
        </p:nvSpPr>
        <p:spPr bwMode="auto">
          <a:xfrm>
            <a:off x="723900" y="785813"/>
            <a:ext cx="36576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sz="1600">
                <a:solidFill>
                  <a:schemeClr val="tx1"/>
                </a:solidFill>
                <a:latin typeface="Arial" pitchFamily="34" charset="0"/>
              </a:defRPr>
            </a:lvl1pPr>
            <a:lvl2pPr marL="742950" indent="-285750" algn="l" eaLnBrk="0" hangingPunct="0">
              <a:buSzPct val="120000"/>
              <a:buChar char="•"/>
              <a:defRPr sz="1400">
                <a:solidFill>
                  <a:schemeClr val="tx1"/>
                </a:solidFill>
                <a:latin typeface="Arial" pitchFamily="34" charset="0"/>
              </a:defRPr>
            </a:lvl2pPr>
            <a:lvl3pPr marL="1143000" indent="-228600" algn="l" eaLnBrk="0" hangingPunct="0">
              <a:buSzPct val="100000"/>
              <a:buFont typeface="Courier New" pitchFamily="49" charset="0"/>
              <a:buChar char="o"/>
              <a:defRPr sz="1200">
                <a:solidFill>
                  <a:schemeClr val="tx1"/>
                </a:solidFill>
                <a:latin typeface="Arial" pitchFamily="34" charset="0"/>
              </a:defRPr>
            </a:lvl3pPr>
            <a:lvl4pPr marL="1600200" indent="-228600" algn="l" eaLnBrk="0" hangingPunct="0">
              <a:buChar char="–"/>
              <a:defRPr sz="1100">
                <a:solidFill>
                  <a:schemeClr val="tx1"/>
                </a:solidFill>
                <a:latin typeface="Arial" pitchFamily="34" charset="0"/>
              </a:defRPr>
            </a:lvl4pPr>
            <a:lvl5pPr marL="2057400" indent="-228600" algn="just" eaLnBrk="0" hangingPunct="0">
              <a:spcBef>
                <a:spcPct val="7000"/>
              </a:spcBef>
              <a:spcAft>
                <a:spcPct val="20000"/>
              </a:spcAft>
              <a:buChar char="»"/>
              <a:defRPr sz="1300">
                <a:solidFill>
                  <a:schemeClr val="tx1"/>
                </a:solidFill>
                <a:latin typeface="AGaramond" pitchFamily="18" charset="0"/>
              </a:defRPr>
            </a:lvl5pPr>
            <a:lvl6pPr marL="2514600" indent="-228600" algn="just" eaLnBrk="0" fontAlgn="base" hangingPunct="0">
              <a:spcBef>
                <a:spcPct val="7000"/>
              </a:spcBef>
              <a:spcAft>
                <a:spcPct val="20000"/>
              </a:spcAft>
              <a:buChar char="»"/>
              <a:defRPr sz="1300">
                <a:solidFill>
                  <a:schemeClr val="tx1"/>
                </a:solidFill>
                <a:latin typeface="AGaramond" pitchFamily="18" charset="0"/>
              </a:defRPr>
            </a:lvl6pPr>
            <a:lvl7pPr marL="2971800" indent="-228600" algn="just" eaLnBrk="0" fontAlgn="base" hangingPunct="0">
              <a:spcBef>
                <a:spcPct val="7000"/>
              </a:spcBef>
              <a:spcAft>
                <a:spcPct val="20000"/>
              </a:spcAft>
              <a:buChar char="»"/>
              <a:defRPr sz="1300">
                <a:solidFill>
                  <a:schemeClr val="tx1"/>
                </a:solidFill>
                <a:latin typeface="AGaramond" pitchFamily="18" charset="0"/>
              </a:defRPr>
            </a:lvl7pPr>
            <a:lvl8pPr marL="3429000" indent="-228600" algn="just" eaLnBrk="0" fontAlgn="base" hangingPunct="0">
              <a:spcBef>
                <a:spcPct val="7000"/>
              </a:spcBef>
              <a:spcAft>
                <a:spcPct val="20000"/>
              </a:spcAft>
              <a:buChar char="»"/>
              <a:defRPr sz="1300">
                <a:solidFill>
                  <a:schemeClr val="tx1"/>
                </a:solidFill>
                <a:latin typeface="AGaramond" pitchFamily="18" charset="0"/>
              </a:defRPr>
            </a:lvl8pPr>
            <a:lvl9pPr marL="3886200" indent="-228600" algn="just" eaLnBrk="0" fontAlgn="base" hangingPunct="0">
              <a:spcBef>
                <a:spcPct val="7000"/>
              </a:spcBef>
              <a:spcAft>
                <a:spcPct val="20000"/>
              </a:spcAft>
              <a:buChar char="»"/>
              <a:defRPr sz="1300">
                <a:solidFill>
                  <a:schemeClr val="tx1"/>
                </a:solidFill>
                <a:latin typeface="AGaramond" pitchFamily="18" charset="0"/>
              </a:defRPr>
            </a:lvl9pPr>
          </a:lstStyle>
          <a:p>
            <a:pPr eaLnBrk="1" hangingPunct="1"/>
            <a:r>
              <a:rPr lang="en-GB" altLang="en-US" dirty="0">
                <a:solidFill>
                  <a:srgbClr val="000000"/>
                </a:solidFill>
                <a:ea typeface="MS PGothic" pitchFamily="34" charset="-128"/>
                <a:cs typeface="Geneva"/>
              </a:rPr>
              <a:t>Real GDP</a:t>
            </a:r>
          </a:p>
        </p:txBody>
      </p:sp>
      <p:sp>
        <p:nvSpPr>
          <p:cNvPr id="11270" name="Text Box 14"/>
          <p:cNvSpPr txBox="1">
            <a:spLocks noChangeArrowheads="1"/>
          </p:cNvSpPr>
          <p:nvPr/>
        </p:nvSpPr>
        <p:spPr bwMode="auto">
          <a:xfrm>
            <a:off x="1184275" y="4391025"/>
            <a:ext cx="1447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defRPr sz="1600">
                <a:solidFill>
                  <a:schemeClr val="tx1"/>
                </a:solidFill>
                <a:latin typeface="Arial" pitchFamily="34" charset="0"/>
              </a:defRPr>
            </a:lvl1pPr>
            <a:lvl2pPr marL="742950" indent="-285750" algn="l" eaLnBrk="0" hangingPunct="0">
              <a:buSzPct val="120000"/>
              <a:buChar char="•"/>
              <a:defRPr sz="1400">
                <a:solidFill>
                  <a:schemeClr val="tx1"/>
                </a:solidFill>
                <a:latin typeface="Arial" pitchFamily="34" charset="0"/>
              </a:defRPr>
            </a:lvl2pPr>
            <a:lvl3pPr marL="1143000" indent="-228600" algn="l" eaLnBrk="0" hangingPunct="0">
              <a:buSzPct val="100000"/>
              <a:buFont typeface="Courier New" pitchFamily="49" charset="0"/>
              <a:buChar char="o"/>
              <a:defRPr sz="1200">
                <a:solidFill>
                  <a:schemeClr val="tx1"/>
                </a:solidFill>
                <a:latin typeface="Arial" pitchFamily="34" charset="0"/>
              </a:defRPr>
            </a:lvl3pPr>
            <a:lvl4pPr marL="1600200" indent="-228600" algn="l" eaLnBrk="0" hangingPunct="0">
              <a:buChar char="–"/>
              <a:defRPr sz="1100">
                <a:solidFill>
                  <a:schemeClr val="tx1"/>
                </a:solidFill>
                <a:latin typeface="Arial" pitchFamily="34" charset="0"/>
              </a:defRPr>
            </a:lvl4pPr>
            <a:lvl5pPr marL="2057400" indent="-228600" algn="just" eaLnBrk="0" hangingPunct="0">
              <a:spcBef>
                <a:spcPct val="7000"/>
              </a:spcBef>
              <a:spcAft>
                <a:spcPct val="20000"/>
              </a:spcAft>
              <a:buChar char="»"/>
              <a:defRPr sz="1300">
                <a:solidFill>
                  <a:schemeClr val="tx1"/>
                </a:solidFill>
                <a:latin typeface="AGaramond" pitchFamily="18" charset="0"/>
              </a:defRPr>
            </a:lvl5pPr>
            <a:lvl6pPr marL="2514600" indent="-228600" algn="just" eaLnBrk="0" fontAlgn="base" hangingPunct="0">
              <a:spcBef>
                <a:spcPct val="7000"/>
              </a:spcBef>
              <a:spcAft>
                <a:spcPct val="20000"/>
              </a:spcAft>
              <a:buChar char="»"/>
              <a:defRPr sz="1300">
                <a:solidFill>
                  <a:schemeClr val="tx1"/>
                </a:solidFill>
                <a:latin typeface="AGaramond" pitchFamily="18" charset="0"/>
              </a:defRPr>
            </a:lvl6pPr>
            <a:lvl7pPr marL="2971800" indent="-228600" algn="just" eaLnBrk="0" fontAlgn="base" hangingPunct="0">
              <a:spcBef>
                <a:spcPct val="7000"/>
              </a:spcBef>
              <a:spcAft>
                <a:spcPct val="20000"/>
              </a:spcAft>
              <a:buChar char="»"/>
              <a:defRPr sz="1300">
                <a:solidFill>
                  <a:schemeClr val="tx1"/>
                </a:solidFill>
                <a:latin typeface="AGaramond" pitchFamily="18" charset="0"/>
              </a:defRPr>
            </a:lvl7pPr>
            <a:lvl8pPr marL="3429000" indent="-228600" algn="just" eaLnBrk="0" fontAlgn="base" hangingPunct="0">
              <a:spcBef>
                <a:spcPct val="7000"/>
              </a:spcBef>
              <a:spcAft>
                <a:spcPct val="20000"/>
              </a:spcAft>
              <a:buChar char="»"/>
              <a:defRPr sz="1300">
                <a:solidFill>
                  <a:schemeClr val="tx1"/>
                </a:solidFill>
                <a:latin typeface="AGaramond" pitchFamily="18" charset="0"/>
              </a:defRPr>
            </a:lvl8pPr>
            <a:lvl9pPr marL="3886200" indent="-228600" algn="just" eaLnBrk="0" fontAlgn="base" hangingPunct="0">
              <a:spcBef>
                <a:spcPct val="7000"/>
              </a:spcBef>
              <a:spcAft>
                <a:spcPct val="20000"/>
              </a:spcAft>
              <a:buChar char="»"/>
              <a:defRPr sz="1300">
                <a:solidFill>
                  <a:schemeClr val="tx1"/>
                </a:solidFill>
                <a:latin typeface="AGaramond" pitchFamily="18" charset="0"/>
              </a:defRPr>
            </a:lvl9pPr>
          </a:lstStyle>
          <a:p>
            <a:pPr algn="ctr" eaLnBrk="1" hangingPunct="1"/>
            <a:r>
              <a:rPr lang="en-US" altLang="en-US">
                <a:solidFill>
                  <a:srgbClr val="0000FF"/>
                </a:solidFill>
                <a:ea typeface="MS PGothic" pitchFamily="34" charset="-128"/>
                <a:cs typeface="Geneva"/>
              </a:rPr>
              <a:t>United States</a:t>
            </a:r>
          </a:p>
          <a:p>
            <a:pPr algn="ctr" eaLnBrk="1" hangingPunct="1"/>
            <a:endParaRPr lang="en-US" altLang="en-US">
              <a:solidFill>
                <a:srgbClr val="0000FF"/>
              </a:solidFill>
              <a:ea typeface="MS PGothic" pitchFamily="34" charset="-128"/>
              <a:cs typeface="Geneva"/>
            </a:endParaRPr>
          </a:p>
        </p:txBody>
      </p:sp>
      <p:sp>
        <p:nvSpPr>
          <p:cNvPr id="11271" name="Text Box 15"/>
          <p:cNvSpPr txBox="1">
            <a:spLocks noChangeArrowheads="1"/>
          </p:cNvSpPr>
          <p:nvPr/>
        </p:nvSpPr>
        <p:spPr bwMode="auto">
          <a:xfrm>
            <a:off x="1165225" y="1644650"/>
            <a:ext cx="1730375"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defRPr sz="1600">
                <a:solidFill>
                  <a:schemeClr val="tx1"/>
                </a:solidFill>
                <a:latin typeface="Arial" pitchFamily="34" charset="0"/>
              </a:defRPr>
            </a:lvl1pPr>
            <a:lvl2pPr marL="742950" indent="-285750" algn="l" eaLnBrk="0" hangingPunct="0">
              <a:buSzPct val="120000"/>
              <a:buChar char="•"/>
              <a:defRPr sz="1400">
                <a:solidFill>
                  <a:schemeClr val="tx1"/>
                </a:solidFill>
                <a:latin typeface="Arial" pitchFamily="34" charset="0"/>
              </a:defRPr>
            </a:lvl2pPr>
            <a:lvl3pPr marL="1143000" indent="-228600" algn="l" eaLnBrk="0" hangingPunct="0">
              <a:buSzPct val="100000"/>
              <a:buFont typeface="Courier New" pitchFamily="49" charset="0"/>
              <a:buChar char="o"/>
              <a:defRPr sz="1200">
                <a:solidFill>
                  <a:schemeClr val="tx1"/>
                </a:solidFill>
                <a:latin typeface="Arial" pitchFamily="34" charset="0"/>
              </a:defRPr>
            </a:lvl3pPr>
            <a:lvl4pPr marL="1600200" indent="-228600" algn="l" eaLnBrk="0" hangingPunct="0">
              <a:buChar char="–"/>
              <a:defRPr sz="1100">
                <a:solidFill>
                  <a:schemeClr val="tx1"/>
                </a:solidFill>
                <a:latin typeface="Arial" pitchFamily="34" charset="0"/>
              </a:defRPr>
            </a:lvl4pPr>
            <a:lvl5pPr marL="2057400" indent="-228600" algn="just" eaLnBrk="0" hangingPunct="0">
              <a:spcBef>
                <a:spcPct val="7000"/>
              </a:spcBef>
              <a:spcAft>
                <a:spcPct val="20000"/>
              </a:spcAft>
              <a:buChar char="»"/>
              <a:defRPr sz="1300">
                <a:solidFill>
                  <a:schemeClr val="tx1"/>
                </a:solidFill>
                <a:latin typeface="AGaramond" pitchFamily="18" charset="0"/>
              </a:defRPr>
            </a:lvl5pPr>
            <a:lvl6pPr marL="2514600" indent="-228600" algn="just" eaLnBrk="0" fontAlgn="base" hangingPunct="0">
              <a:spcBef>
                <a:spcPct val="7000"/>
              </a:spcBef>
              <a:spcAft>
                <a:spcPct val="20000"/>
              </a:spcAft>
              <a:buChar char="»"/>
              <a:defRPr sz="1300">
                <a:solidFill>
                  <a:schemeClr val="tx1"/>
                </a:solidFill>
                <a:latin typeface="AGaramond" pitchFamily="18" charset="0"/>
              </a:defRPr>
            </a:lvl6pPr>
            <a:lvl7pPr marL="2971800" indent="-228600" algn="just" eaLnBrk="0" fontAlgn="base" hangingPunct="0">
              <a:spcBef>
                <a:spcPct val="7000"/>
              </a:spcBef>
              <a:spcAft>
                <a:spcPct val="20000"/>
              </a:spcAft>
              <a:buChar char="»"/>
              <a:defRPr sz="1300">
                <a:solidFill>
                  <a:schemeClr val="tx1"/>
                </a:solidFill>
                <a:latin typeface="AGaramond" pitchFamily="18" charset="0"/>
              </a:defRPr>
            </a:lvl7pPr>
            <a:lvl8pPr marL="3429000" indent="-228600" algn="just" eaLnBrk="0" fontAlgn="base" hangingPunct="0">
              <a:spcBef>
                <a:spcPct val="7000"/>
              </a:spcBef>
              <a:spcAft>
                <a:spcPct val="20000"/>
              </a:spcAft>
              <a:buChar char="»"/>
              <a:defRPr sz="1300">
                <a:solidFill>
                  <a:schemeClr val="tx1"/>
                </a:solidFill>
                <a:latin typeface="AGaramond" pitchFamily="18" charset="0"/>
              </a:defRPr>
            </a:lvl8pPr>
            <a:lvl9pPr marL="3886200" indent="-228600" algn="just" eaLnBrk="0" fontAlgn="base" hangingPunct="0">
              <a:spcBef>
                <a:spcPct val="7000"/>
              </a:spcBef>
              <a:spcAft>
                <a:spcPct val="20000"/>
              </a:spcAft>
              <a:buChar char="»"/>
              <a:defRPr sz="1300">
                <a:solidFill>
                  <a:schemeClr val="tx1"/>
                </a:solidFill>
                <a:latin typeface="AGaramond" pitchFamily="18" charset="0"/>
              </a:defRPr>
            </a:lvl9pPr>
          </a:lstStyle>
          <a:p>
            <a:pPr algn="ctr" eaLnBrk="1" hangingPunct="1"/>
            <a:r>
              <a:rPr lang="en-US" altLang="en-US">
                <a:solidFill>
                  <a:srgbClr val="FF0000"/>
                </a:solidFill>
                <a:ea typeface="MS PGothic" pitchFamily="34" charset="-128"/>
                <a:cs typeface="Geneva"/>
              </a:rPr>
              <a:t>Canada</a:t>
            </a:r>
          </a:p>
        </p:txBody>
      </p:sp>
      <p:sp>
        <p:nvSpPr>
          <p:cNvPr id="11272" name="Text Box 16"/>
          <p:cNvSpPr txBox="1">
            <a:spLocks noChangeArrowheads="1"/>
          </p:cNvSpPr>
          <p:nvPr/>
        </p:nvSpPr>
        <p:spPr bwMode="auto">
          <a:xfrm>
            <a:off x="838200" y="13716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defRPr sz="1600">
                <a:solidFill>
                  <a:schemeClr val="tx1"/>
                </a:solidFill>
                <a:latin typeface="Arial" pitchFamily="34" charset="0"/>
              </a:defRPr>
            </a:lvl1pPr>
            <a:lvl2pPr marL="742950" indent="-285750" algn="l" eaLnBrk="0" hangingPunct="0">
              <a:buSzPct val="120000"/>
              <a:buChar char="•"/>
              <a:defRPr sz="1400">
                <a:solidFill>
                  <a:schemeClr val="tx1"/>
                </a:solidFill>
                <a:latin typeface="Arial" pitchFamily="34" charset="0"/>
              </a:defRPr>
            </a:lvl2pPr>
            <a:lvl3pPr marL="1143000" indent="-228600" algn="l" eaLnBrk="0" hangingPunct="0">
              <a:buSzPct val="100000"/>
              <a:buFont typeface="Courier New" pitchFamily="49" charset="0"/>
              <a:buChar char="o"/>
              <a:defRPr sz="1200">
                <a:solidFill>
                  <a:schemeClr val="tx1"/>
                </a:solidFill>
                <a:latin typeface="Arial" pitchFamily="34" charset="0"/>
              </a:defRPr>
            </a:lvl3pPr>
            <a:lvl4pPr marL="1600200" indent="-228600" algn="l" eaLnBrk="0" hangingPunct="0">
              <a:buChar char="–"/>
              <a:defRPr sz="1100">
                <a:solidFill>
                  <a:schemeClr val="tx1"/>
                </a:solidFill>
                <a:latin typeface="Arial" pitchFamily="34" charset="0"/>
              </a:defRPr>
            </a:lvl4pPr>
            <a:lvl5pPr marL="2057400" indent="-228600" algn="just" eaLnBrk="0" hangingPunct="0">
              <a:spcBef>
                <a:spcPct val="7000"/>
              </a:spcBef>
              <a:spcAft>
                <a:spcPct val="20000"/>
              </a:spcAft>
              <a:buChar char="»"/>
              <a:defRPr sz="1300">
                <a:solidFill>
                  <a:schemeClr val="tx1"/>
                </a:solidFill>
                <a:latin typeface="AGaramond" pitchFamily="18" charset="0"/>
              </a:defRPr>
            </a:lvl5pPr>
            <a:lvl6pPr marL="2514600" indent="-228600" algn="just" eaLnBrk="0" fontAlgn="base" hangingPunct="0">
              <a:spcBef>
                <a:spcPct val="7000"/>
              </a:spcBef>
              <a:spcAft>
                <a:spcPct val="20000"/>
              </a:spcAft>
              <a:buChar char="»"/>
              <a:defRPr sz="1300">
                <a:solidFill>
                  <a:schemeClr val="tx1"/>
                </a:solidFill>
                <a:latin typeface="AGaramond" pitchFamily="18" charset="0"/>
              </a:defRPr>
            </a:lvl6pPr>
            <a:lvl7pPr marL="2971800" indent="-228600" algn="just" eaLnBrk="0" fontAlgn="base" hangingPunct="0">
              <a:spcBef>
                <a:spcPct val="7000"/>
              </a:spcBef>
              <a:spcAft>
                <a:spcPct val="20000"/>
              </a:spcAft>
              <a:buChar char="»"/>
              <a:defRPr sz="1300">
                <a:solidFill>
                  <a:schemeClr val="tx1"/>
                </a:solidFill>
                <a:latin typeface="AGaramond" pitchFamily="18" charset="0"/>
              </a:defRPr>
            </a:lvl7pPr>
            <a:lvl8pPr marL="3429000" indent="-228600" algn="just" eaLnBrk="0" fontAlgn="base" hangingPunct="0">
              <a:spcBef>
                <a:spcPct val="7000"/>
              </a:spcBef>
              <a:spcAft>
                <a:spcPct val="20000"/>
              </a:spcAft>
              <a:buChar char="»"/>
              <a:defRPr sz="1300">
                <a:solidFill>
                  <a:schemeClr val="tx1"/>
                </a:solidFill>
                <a:latin typeface="AGaramond" pitchFamily="18" charset="0"/>
              </a:defRPr>
            </a:lvl8pPr>
            <a:lvl9pPr marL="3886200" indent="-228600" algn="just" eaLnBrk="0" fontAlgn="base" hangingPunct="0">
              <a:spcBef>
                <a:spcPct val="7000"/>
              </a:spcBef>
              <a:spcAft>
                <a:spcPct val="20000"/>
              </a:spcAft>
              <a:buChar char="»"/>
              <a:defRPr sz="1300">
                <a:solidFill>
                  <a:schemeClr val="tx1"/>
                </a:solidFill>
                <a:latin typeface="AGaramond" pitchFamily="18" charset="0"/>
              </a:defRPr>
            </a:lvl9pPr>
          </a:lstStyle>
          <a:p>
            <a:pPr eaLnBrk="1" hangingPunct="1"/>
            <a:r>
              <a:rPr lang="en-US" altLang="en-US" sz="1200" b="0" i="1">
                <a:solidFill>
                  <a:srgbClr val="000000"/>
                </a:solidFill>
                <a:ea typeface="MS PGothic" pitchFamily="34" charset="-128"/>
                <a:cs typeface="Geneva"/>
              </a:rPr>
              <a:t>y/y % change</a:t>
            </a:r>
          </a:p>
        </p:txBody>
      </p:sp>
      <p:sp>
        <p:nvSpPr>
          <p:cNvPr id="11273" name="Text Box 31"/>
          <p:cNvSpPr txBox="1">
            <a:spLocks noChangeArrowheads="1"/>
          </p:cNvSpPr>
          <p:nvPr/>
        </p:nvSpPr>
        <p:spPr bwMode="auto">
          <a:xfrm>
            <a:off x="381000" y="5834063"/>
            <a:ext cx="60960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sz="1600">
                <a:solidFill>
                  <a:schemeClr val="tx1"/>
                </a:solidFill>
                <a:latin typeface="Arial" pitchFamily="34" charset="0"/>
              </a:defRPr>
            </a:lvl1pPr>
            <a:lvl2pPr marL="742950" indent="-285750" algn="l" eaLnBrk="0" hangingPunct="0">
              <a:buSzPct val="120000"/>
              <a:buChar char="•"/>
              <a:defRPr sz="1400">
                <a:solidFill>
                  <a:schemeClr val="tx1"/>
                </a:solidFill>
                <a:latin typeface="Arial" pitchFamily="34" charset="0"/>
              </a:defRPr>
            </a:lvl2pPr>
            <a:lvl3pPr marL="1143000" indent="-228600" algn="l" eaLnBrk="0" hangingPunct="0">
              <a:buSzPct val="100000"/>
              <a:buFont typeface="Courier New" pitchFamily="49" charset="0"/>
              <a:buChar char="o"/>
              <a:defRPr sz="1200">
                <a:solidFill>
                  <a:schemeClr val="tx1"/>
                </a:solidFill>
                <a:latin typeface="Arial" pitchFamily="34" charset="0"/>
              </a:defRPr>
            </a:lvl3pPr>
            <a:lvl4pPr marL="1600200" indent="-228600" algn="l" eaLnBrk="0" hangingPunct="0">
              <a:buChar char="–"/>
              <a:defRPr sz="1100">
                <a:solidFill>
                  <a:schemeClr val="tx1"/>
                </a:solidFill>
                <a:latin typeface="Arial" pitchFamily="34" charset="0"/>
              </a:defRPr>
            </a:lvl4pPr>
            <a:lvl5pPr marL="2057400" indent="-228600" algn="just" eaLnBrk="0" hangingPunct="0">
              <a:spcBef>
                <a:spcPct val="7000"/>
              </a:spcBef>
              <a:spcAft>
                <a:spcPct val="20000"/>
              </a:spcAft>
              <a:buChar char="»"/>
              <a:defRPr sz="1300">
                <a:solidFill>
                  <a:schemeClr val="tx1"/>
                </a:solidFill>
                <a:latin typeface="AGaramond" pitchFamily="18" charset="0"/>
              </a:defRPr>
            </a:lvl5pPr>
            <a:lvl6pPr marL="2514600" indent="-228600" algn="just" eaLnBrk="0" fontAlgn="base" hangingPunct="0">
              <a:spcBef>
                <a:spcPct val="7000"/>
              </a:spcBef>
              <a:spcAft>
                <a:spcPct val="20000"/>
              </a:spcAft>
              <a:buChar char="»"/>
              <a:defRPr sz="1300">
                <a:solidFill>
                  <a:schemeClr val="tx1"/>
                </a:solidFill>
                <a:latin typeface="AGaramond" pitchFamily="18" charset="0"/>
              </a:defRPr>
            </a:lvl6pPr>
            <a:lvl7pPr marL="2971800" indent="-228600" algn="just" eaLnBrk="0" fontAlgn="base" hangingPunct="0">
              <a:spcBef>
                <a:spcPct val="7000"/>
              </a:spcBef>
              <a:spcAft>
                <a:spcPct val="20000"/>
              </a:spcAft>
              <a:buChar char="»"/>
              <a:defRPr sz="1300">
                <a:solidFill>
                  <a:schemeClr val="tx1"/>
                </a:solidFill>
                <a:latin typeface="AGaramond" pitchFamily="18" charset="0"/>
              </a:defRPr>
            </a:lvl7pPr>
            <a:lvl8pPr marL="3429000" indent="-228600" algn="just" eaLnBrk="0" fontAlgn="base" hangingPunct="0">
              <a:spcBef>
                <a:spcPct val="7000"/>
              </a:spcBef>
              <a:spcAft>
                <a:spcPct val="20000"/>
              </a:spcAft>
              <a:buChar char="»"/>
              <a:defRPr sz="1300">
                <a:solidFill>
                  <a:schemeClr val="tx1"/>
                </a:solidFill>
                <a:latin typeface="AGaramond" pitchFamily="18" charset="0"/>
              </a:defRPr>
            </a:lvl8pPr>
            <a:lvl9pPr marL="3886200" indent="-228600" algn="just" eaLnBrk="0" fontAlgn="base" hangingPunct="0">
              <a:spcBef>
                <a:spcPct val="7000"/>
              </a:spcBef>
              <a:spcAft>
                <a:spcPct val="20000"/>
              </a:spcAft>
              <a:buChar char="»"/>
              <a:defRPr sz="1300">
                <a:solidFill>
                  <a:schemeClr val="tx1"/>
                </a:solidFill>
                <a:latin typeface="AGaramond" pitchFamily="18" charset="0"/>
              </a:defRPr>
            </a:lvl9pPr>
          </a:lstStyle>
          <a:p>
            <a:pPr eaLnBrk="1" hangingPunct="1">
              <a:spcBef>
                <a:spcPct val="0"/>
              </a:spcBef>
            </a:pPr>
            <a:r>
              <a:rPr lang="en-US" altLang="en-US" sz="1100" b="0" i="1" dirty="0">
                <a:solidFill>
                  <a:srgbClr val="000000"/>
                </a:solidFill>
                <a:ea typeface="MS PGothic" pitchFamily="34" charset="-128"/>
                <a:cs typeface="Geneva"/>
              </a:rPr>
              <a:t>Source: Statistics Canada, U.S. BEA, Scotiabank Economics</a:t>
            </a:r>
            <a:r>
              <a:rPr lang="en-US" altLang="en-US" sz="1100" i="1" dirty="0" smtClean="0">
                <a:solidFill>
                  <a:srgbClr val="000000"/>
                </a:solidFill>
                <a:ea typeface="MS PGothic" pitchFamily="34" charset="-128"/>
                <a:cs typeface="Geneva"/>
              </a:rPr>
              <a:t>.</a:t>
            </a:r>
            <a:endParaRPr lang="en-US" altLang="en-US" sz="1100" i="1" dirty="0">
              <a:solidFill>
                <a:srgbClr val="000000"/>
              </a:solidFill>
              <a:ea typeface="MS PGothic" pitchFamily="34" charset="-128"/>
              <a:cs typeface="Geneva"/>
            </a:endParaRPr>
          </a:p>
        </p:txBody>
      </p:sp>
      <p:sp>
        <p:nvSpPr>
          <p:cNvPr id="11274" name="Text Box 21"/>
          <p:cNvSpPr txBox="1">
            <a:spLocks noChangeArrowheads="1"/>
          </p:cNvSpPr>
          <p:nvPr/>
        </p:nvSpPr>
        <p:spPr bwMode="auto">
          <a:xfrm>
            <a:off x="4314825" y="1828800"/>
            <a:ext cx="8667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sz="1600">
                <a:solidFill>
                  <a:schemeClr val="tx1"/>
                </a:solidFill>
                <a:latin typeface="Arial" pitchFamily="34" charset="0"/>
              </a:defRPr>
            </a:lvl1pPr>
            <a:lvl2pPr marL="742950" indent="-285750" algn="l" eaLnBrk="0" hangingPunct="0">
              <a:buSzPct val="120000"/>
              <a:buChar char="•"/>
              <a:defRPr sz="1400">
                <a:solidFill>
                  <a:schemeClr val="tx1"/>
                </a:solidFill>
                <a:latin typeface="Arial" pitchFamily="34" charset="0"/>
              </a:defRPr>
            </a:lvl2pPr>
            <a:lvl3pPr marL="1143000" indent="-228600" algn="l" eaLnBrk="0" hangingPunct="0">
              <a:buSzPct val="100000"/>
              <a:buFont typeface="Courier New" pitchFamily="49" charset="0"/>
              <a:buChar char="o"/>
              <a:defRPr sz="1200">
                <a:solidFill>
                  <a:schemeClr val="tx1"/>
                </a:solidFill>
                <a:latin typeface="Arial" pitchFamily="34" charset="0"/>
              </a:defRPr>
            </a:lvl3pPr>
            <a:lvl4pPr marL="1600200" indent="-228600" algn="l" eaLnBrk="0" hangingPunct="0">
              <a:buChar char="–"/>
              <a:defRPr sz="1100">
                <a:solidFill>
                  <a:schemeClr val="tx1"/>
                </a:solidFill>
                <a:latin typeface="Arial" pitchFamily="34" charset="0"/>
              </a:defRPr>
            </a:lvl4pPr>
            <a:lvl5pPr marL="2057400" indent="-228600" algn="just" eaLnBrk="0" hangingPunct="0">
              <a:spcBef>
                <a:spcPct val="7000"/>
              </a:spcBef>
              <a:spcAft>
                <a:spcPct val="20000"/>
              </a:spcAft>
              <a:buChar char="»"/>
              <a:defRPr sz="1300">
                <a:solidFill>
                  <a:schemeClr val="tx1"/>
                </a:solidFill>
                <a:latin typeface="AGaramond" pitchFamily="18" charset="0"/>
              </a:defRPr>
            </a:lvl5pPr>
            <a:lvl6pPr marL="2514600" indent="-228600" algn="just" eaLnBrk="0" fontAlgn="base" hangingPunct="0">
              <a:spcBef>
                <a:spcPct val="7000"/>
              </a:spcBef>
              <a:spcAft>
                <a:spcPct val="20000"/>
              </a:spcAft>
              <a:buChar char="»"/>
              <a:defRPr sz="1300">
                <a:solidFill>
                  <a:schemeClr val="tx1"/>
                </a:solidFill>
                <a:latin typeface="AGaramond" pitchFamily="18" charset="0"/>
              </a:defRPr>
            </a:lvl6pPr>
            <a:lvl7pPr marL="2971800" indent="-228600" algn="just" eaLnBrk="0" fontAlgn="base" hangingPunct="0">
              <a:spcBef>
                <a:spcPct val="7000"/>
              </a:spcBef>
              <a:spcAft>
                <a:spcPct val="20000"/>
              </a:spcAft>
              <a:buChar char="»"/>
              <a:defRPr sz="1300">
                <a:solidFill>
                  <a:schemeClr val="tx1"/>
                </a:solidFill>
                <a:latin typeface="AGaramond" pitchFamily="18" charset="0"/>
              </a:defRPr>
            </a:lvl7pPr>
            <a:lvl8pPr marL="3429000" indent="-228600" algn="just" eaLnBrk="0" fontAlgn="base" hangingPunct="0">
              <a:spcBef>
                <a:spcPct val="7000"/>
              </a:spcBef>
              <a:spcAft>
                <a:spcPct val="20000"/>
              </a:spcAft>
              <a:buChar char="»"/>
              <a:defRPr sz="1300">
                <a:solidFill>
                  <a:schemeClr val="tx1"/>
                </a:solidFill>
                <a:latin typeface="AGaramond" pitchFamily="18" charset="0"/>
              </a:defRPr>
            </a:lvl8pPr>
            <a:lvl9pPr marL="3886200" indent="-228600" algn="just" eaLnBrk="0" fontAlgn="base" hangingPunct="0">
              <a:spcBef>
                <a:spcPct val="7000"/>
              </a:spcBef>
              <a:spcAft>
                <a:spcPct val="20000"/>
              </a:spcAft>
              <a:buChar char="»"/>
              <a:defRPr sz="1300">
                <a:solidFill>
                  <a:schemeClr val="tx1"/>
                </a:solidFill>
                <a:latin typeface="AGaramond" pitchFamily="18" charset="0"/>
              </a:defRPr>
            </a:lvl9pPr>
          </a:lstStyle>
          <a:p>
            <a:pPr algn="ctr" eaLnBrk="1" hangingPunct="1"/>
            <a:r>
              <a:rPr lang="en-CA" altLang="en-US" sz="1200" b="0" i="1">
                <a:solidFill>
                  <a:srgbClr val="000000"/>
                </a:solidFill>
                <a:ea typeface="MS PGothic" pitchFamily="34" charset="-128"/>
                <a:cs typeface="Arial" pitchFamily="34" charset="0"/>
              </a:rPr>
              <a:t>forecast</a:t>
            </a:r>
          </a:p>
        </p:txBody>
      </p:sp>
      <p:sp>
        <p:nvSpPr>
          <p:cNvPr id="11275" name="Line 22"/>
          <p:cNvSpPr>
            <a:spLocks noChangeShapeType="1"/>
          </p:cNvSpPr>
          <p:nvPr/>
        </p:nvSpPr>
        <p:spPr bwMode="auto">
          <a:xfrm flipH="1">
            <a:off x="4527550" y="2133600"/>
            <a:ext cx="349250" cy="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spAutoFit/>
          </a:bodyPr>
          <a:lstStyle/>
          <a:p>
            <a:endParaRPr lang="en-US"/>
          </a:p>
        </p:txBody>
      </p:sp>
      <p:sp>
        <p:nvSpPr>
          <p:cNvPr id="11276" name="Line 26"/>
          <p:cNvSpPr>
            <a:spLocks noChangeShapeType="1"/>
          </p:cNvSpPr>
          <p:nvPr/>
        </p:nvSpPr>
        <p:spPr bwMode="auto">
          <a:xfrm>
            <a:off x="4800600" y="2286000"/>
            <a:ext cx="0" cy="990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Tree>
    <p:extLst>
      <p:ext uri="{BB962C8B-B14F-4D97-AF65-F5344CB8AC3E}">
        <p14:creationId xmlns:p14="http://schemas.microsoft.com/office/powerpoint/2010/main" val="1865919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17"/>
          <p:cNvSpPr txBox="1">
            <a:spLocks noChangeArrowheads="1"/>
          </p:cNvSpPr>
          <p:nvPr/>
        </p:nvSpPr>
        <p:spPr bwMode="auto">
          <a:xfrm>
            <a:off x="806450" y="152400"/>
            <a:ext cx="8858250"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defRPr sz="1600">
                <a:solidFill>
                  <a:schemeClr val="tx1"/>
                </a:solidFill>
                <a:latin typeface="Arial" pitchFamily="34" charset="0"/>
              </a:defRPr>
            </a:lvl1pPr>
            <a:lvl2pPr marL="742950" indent="-285750" algn="l" eaLnBrk="0" hangingPunct="0">
              <a:buSzPct val="120000"/>
              <a:buChar char="•"/>
              <a:defRPr sz="1400">
                <a:solidFill>
                  <a:schemeClr val="tx1"/>
                </a:solidFill>
                <a:latin typeface="Arial" pitchFamily="34" charset="0"/>
              </a:defRPr>
            </a:lvl2pPr>
            <a:lvl3pPr marL="1143000" indent="-228600" algn="l" eaLnBrk="0" hangingPunct="0">
              <a:buSzPct val="100000"/>
              <a:buFont typeface="Courier New" pitchFamily="49" charset="0"/>
              <a:buChar char="o"/>
              <a:defRPr sz="1200">
                <a:solidFill>
                  <a:schemeClr val="tx1"/>
                </a:solidFill>
                <a:latin typeface="Arial" pitchFamily="34" charset="0"/>
              </a:defRPr>
            </a:lvl3pPr>
            <a:lvl4pPr marL="1600200" indent="-228600" algn="l" eaLnBrk="0" hangingPunct="0">
              <a:buChar char="–"/>
              <a:defRPr sz="1100">
                <a:solidFill>
                  <a:schemeClr val="tx1"/>
                </a:solidFill>
                <a:latin typeface="Arial" pitchFamily="34" charset="0"/>
              </a:defRPr>
            </a:lvl4pPr>
            <a:lvl5pPr marL="2057400" indent="-228600" algn="just" eaLnBrk="0" hangingPunct="0">
              <a:spcBef>
                <a:spcPct val="7000"/>
              </a:spcBef>
              <a:spcAft>
                <a:spcPct val="20000"/>
              </a:spcAft>
              <a:buChar char="»"/>
              <a:defRPr sz="1300">
                <a:solidFill>
                  <a:schemeClr val="tx1"/>
                </a:solidFill>
                <a:latin typeface="AGaramond" pitchFamily="18" charset="0"/>
              </a:defRPr>
            </a:lvl5pPr>
            <a:lvl6pPr marL="2514600" indent="-228600" algn="just" eaLnBrk="0" fontAlgn="base" hangingPunct="0">
              <a:spcBef>
                <a:spcPct val="7000"/>
              </a:spcBef>
              <a:spcAft>
                <a:spcPct val="20000"/>
              </a:spcAft>
              <a:buChar char="»"/>
              <a:defRPr sz="1300">
                <a:solidFill>
                  <a:schemeClr val="tx1"/>
                </a:solidFill>
                <a:latin typeface="AGaramond" pitchFamily="18" charset="0"/>
              </a:defRPr>
            </a:lvl6pPr>
            <a:lvl7pPr marL="2971800" indent="-228600" algn="just" eaLnBrk="0" fontAlgn="base" hangingPunct="0">
              <a:spcBef>
                <a:spcPct val="7000"/>
              </a:spcBef>
              <a:spcAft>
                <a:spcPct val="20000"/>
              </a:spcAft>
              <a:buChar char="»"/>
              <a:defRPr sz="1300">
                <a:solidFill>
                  <a:schemeClr val="tx1"/>
                </a:solidFill>
                <a:latin typeface="AGaramond" pitchFamily="18" charset="0"/>
              </a:defRPr>
            </a:lvl7pPr>
            <a:lvl8pPr marL="3429000" indent="-228600" algn="just" eaLnBrk="0" fontAlgn="base" hangingPunct="0">
              <a:spcBef>
                <a:spcPct val="7000"/>
              </a:spcBef>
              <a:spcAft>
                <a:spcPct val="20000"/>
              </a:spcAft>
              <a:buChar char="»"/>
              <a:defRPr sz="1300">
                <a:solidFill>
                  <a:schemeClr val="tx1"/>
                </a:solidFill>
                <a:latin typeface="AGaramond" pitchFamily="18" charset="0"/>
              </a:defRPr>
            </a:lvl8pPr>
            <a:lvl9pPr marL="3886200" indent="-228600" algn="just" eaLnBrk="0" fontAlgn="base" hangingPunct="0">
              <a:spcBef>
                <a:spcPct val="7000"/>
              </a:spcBef>
              <a:spcAft>
                <a:spcPct val="20000"/>
              </a:spcAft>
              <a:buChar char="»"/>
              <a:defRPr sz="1300">
                <a:solidFill>
                  <a:schemeClr val="tx1"/>
                </a:solidFill>
                <a:latin typeface="AGaramond" pitchFamily="18" charset="0"/>
              </a:defRPr>
            </a:lvl9pPr>
          </a:lstStyle>
          <a:p>
            <a:r>
              <a:rPr lang="en-US" altLang="en-US" sz="2000" dirty="0" smtClean="0">
                <a:ea typeface="MS PGothic" pitchFamily="34" charset="-128"/>
              </a:rPr>
              <a:t>… And The Canadian Dollar Is Tied To Rising Commodity Prices</a:t>
            </a:r>
            <a:endParaRPr lang="en-US" altLang="en-US" sz="2000" dirty="0">
              <a:ea typeface="MS PGothic" pitchFamily="34" charset="-128"/>
            </a:endParaRPr>
          </a:p>
        </p:txBody>
      </p:sp>
      <p:sp>
        <p:nvSpPr>
          <p:cNvPr id="25603" name="Text Box 8"/>
          <p:cNvSpPr txBox="1">
            <a:spLocks noChangeArrowheads="1"/>
          </p:cNvSpPr>
          <p:nvPr/>
        </p:nvSpPr>
        <p:spPr bwMode="auto">
          <a:xfrm>
            <a:off x="381000" y="5807075"/>
            <a:ext cx="846137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sz="1600">
                <a:solidFill>
                  <a:schemeClr val="tx1"/>
                </a:solidFill>
                <a:latin typeface="Arial" pitchFamily="34" charset="0"/>
              </a:defRPr>
            </a:lvl1pPr>
            <a:lvl2pPr marL="742950" indent="-285750" algn="l" eaLnBrk="0" hangingPunct="0">
              <a:buSzPct val="120000"/>
              <a:buChar char="•"/>
              <a:defRPr sz="1400">
                <a:solidFill>
                  <a:schemeClr val="tx1"/>
                </a:solidFill>
                <a:latin typeface="Arial" pitchFamily="34" charset="0"/>
              </a:defRPr>
            </a:lvl2pPr>
            <a:lvl3pPr marL="1143000" indent="-228600" algn="l" eaLnBrk="0" hangingPunct="0">
              <a:buSzPct val="100000"/>
              <a:buFont typeface="Courier New" pitchFamily="49" charset="0"/>
              <a:buChar char="o"/>
              <a:defRPr sz="1200">
                <a:solidFill>
                  <a:schemeClr val="tx1"/>
                </a:solidFill>
                <a:latin typeface="Arial" pitchFamily="34" charset="0"/>
              </a:defRPr>
            </a:lvl3pPr>
            <a:lvl4pPr marL="1600200" indent="-228600" algn="l" eaLnBrk="0" hangingPunct="0">
              <a:buChar char="–"/>
              <a:defRPr sz="1100">
                <a:solidFill>
                  <a:schemeClr val="tx1"/>
                </a:solidFill>
                <a:latin typeface="Arial" pitchFamily="34" charset="0"/>
              </a:defRPr>
            </a:lvl4pPr>
            <a:lvl5pPr marL="2057400" indent="-228600" algn="just" eaLnBrk="0" hangingPunct="0">
              <a:spcBef>
                <a:spcPct val="7000"/>
              </a:spcBef>
              <a:spcAft>
                <a:spcPct val="20000"/>
              </a:spcAft>
              <a:buChar char="»"/>
              <a:defRPr sz="1300">
                <a:solidFill>
                  <a:schemeClr val="tx1"/>
                </a:solidFill>
                <a:latin typeface="AGaramond" pitchFamily="18" charset="0"/>
              </a:defRPr>
            </a:lvl5pPr>
            <a:lvl6pPr marL="2514600" indent="-228600" algn="just" eaLnBrk="0" fontAlgn="base" hangingPunct="0">
              <a:spcBef>
                <a:spcPct val="7000"/>
              </a:spcBef>
              <a:spcAft>
                <a:spcPct val="20000"/>
              </a:spcAft>
              <a:buChar char="»"/>
              <a:defRPr sz="1300">
                <a:solidFill>
                  <a:schemeClr val="tx1"/>
                </a:solidFill>
                <a:latin typeface="AGaramond" pitchFamily="18" charset="0"/>
              </a:defRPr>
            </a:lvl6pPr>
            <a:lvl7pPr marL="2971800" indent="-228600" algn="just" eaLnBrk="0" fontAlgn="base" hangingPunct="0">
              <a:spcBef>
                <a:spcPct val="7000"/>
              </a:spcBef>
              <a:spcAft>
                <a:spcPct val="20000"/>
              </a:spcAft>
              <a:buChar char="»"/>
              <a:defRPr sz="1300">
                <a:solidFill>
                  <a:schemeClr val="tx1"/>
                </a:solidFill>
                <a:latin typeface="AGaramond" pitchFamily="18" charset="0"/>
              </a:defRPr>
            </a:lvl7pPr>
            <a:lvl8pPr marL="3429000" indent="-228600" algn="just" eaLnBrk="0" fontAlgn="base" hangingPunct="0">
              <a:spcBef>
                <a:spcPct val="7000"/>
              </a:spcBef>
              <a:spcAft>
                <a:spcPct val="20000"/>
              </a:spcAft>
              <a:buChar char="»"/>
              <a:defRPr sz="1300">
                <a:solidFill>
                  <a:schemeClr val="tx1"/>
                </a:solidFill>
                <a:latin typeface="AGaramond" pitchFamily="18" charset="0"/>
              </a:defRPr>
            </a:lvl8pPr>
            <a:lvl9pPr marL="3886200" indent="-228600" algn="just" eaLnBrk="0" fontAlgn="base" hangingPunct="0">
              <a:spcBef>
                <a:spcPct val="7000"/>
              </a:spcBef>
              <a:spcAft>
                <a:spcPct val="20000"/>
              </a:spcAft>
              <a:buChar char="»"/>
              <a:defRPr sz="1300">
                <a:solidFill>
                  <a:schemeClr val="tx1"/>
                </a:solidFill>
                <a:latin typeface="AGaramond" pitchFamily="18" charset="0"/>
              </a:defRPr>
            </a:lvl9pPr>
          </a:lstStyle>
          <a:p>
            <a:pPr eaLnBrk="1" hangingPunct="1">
              <a:spcBef>
                <a:spcPct val="0"/>
              </a:spcBef>
            </a:pPr>
            <a:r>
              <a:rPr lang="en-US" altLang="en-US" sz="1100" b="0" i="1" dirty="0">
                <a:ea typeface="MS PGothic" pitchFamily="34" charset="-128"/>
              </a:rPr>
              <a:t>Source: Bank of Canada, Statistics Canada, Scotiabank Economics</a:t>
            </a:r>
            <a:r>
              <a:rPr lang="en-US" altLang="en-US" sz="1100" b="0" i="1" dirty="0" smtClean="0">
                <a:ea typeface="MS PGothic" pitchFamily="34" charset="-128"/>
              </a:rPr>
              <a:t>.</a:t>
            </a:r>
            <a:endParaRPr lang="en-US" altLang="en-US" sz="1100" b="0" i="1" dirty="0">
              <a:ea typeface="MS PGothic" pitchFamily="34" charset="-128"/>
            </a:endParaRPr>
          </a:p>
        </p:txBody>
      </p:sp>
      <p:graphicFrame>
        <p:nvGraphicFramePr>
          <p:cNvPr id="2" name="Object 3"/>
          <p:cNvGraphicFramePr>
            <a:graphicFrameLocks/>
          </p:cNvGraphicFramePr>
          <p:nvPr>
            <p:extLst>
              <p:ext uri="{D42A27DB-BD31-4B8C-83A1-F6EECF244321}">
                <p14:modId xmlns:p14="http://schemas.microsoft.com/office/powerpoint/2010/main" val="3692613480"/>
              </p:ext>
            </p:extLst>
          </p:nvPr>
        </p:nvGraphicFramePr>
        <p:xfrm>
          <a:off x="488950" y="1174750"/>
          <a:ext cx="5099050" cy="4537075"/>
        </p:xfrm>
        <a:graphic>
          <a:graphicData uri="http://schemas.openxmlformats.org/drawingml/2006/chart">
            <c:chart xmlns:c="http://schemas.openxmlformats.org/drawingml/2006/chart" xmlns:r="http://schemas.openxmlformats.org/officeDocument/2006/relationships" r:id="rId3"/>
          </a:graphicData>
        </a:graphic>
      </p:graphicFrame>
      <p:sp>
        <p:nvSpPr>
          <p:cNvPr id="25605" name="Text Box 10"/>
          <p:cNvSpPr txBox="1">
            <a:spLocks noChangeArrowheads="1"/>
          </p:cNvSpPr>
          <p:nvPr/>
        </p:nvSpPr>
        <p:spPr bwMode="auto">
          <a:xfrm>
            <a:off x="928688" y="1320800"/>
            <a:ext cx="12985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sz="1600">
                <a:solidFill>
                  <a:schemeClr val="tx1"/>
                </a:solidFill>
                <a:latin typeface="Arial" pitchFamily="34" charset="0"/>
              </a:defRPr>
            </a:lvl1pPr>
            <a:lvl2pPr marL="742950" indent="-285750" algn="l" eaLnBrk="0" hangingPunct="0">
              <a:buSzPct val="120000"/>
              <a:buChar char="•"/>
              <a:defRPr sz="1400">
                <a:solidFill>
                  <a:schemeClr val="tx1"/>
                </a:solidFill>
                <a:latin typeface="Arial" pitchFamily="34" charset="0"/>
              </a:defRPr>
            </a:lvl2pPr>
            <a:lvl3pPr marL="1143000" indent="-228600" algn="l" eaLnBrk="0" hangingPunct="0">
              <a:buSzPct val="100000"/>
              <a:buFont typeface="Courier New" pitchFamily="49" charset="0"/>
              <a:buChar char="o"/>
              <a:defRPr sz="1200">
                <a:solidFill>
                  <a:schemeClr val="tx1"/>
                </a:solidFill>
                <a:latin typeface="Arial" pitchFamily="34" charset="0"/>
              </a:defRPr>
            </a:lvl3pPr>
            <a:lvl4pPr marL="1600200" indent="-228600" algn="l" eaLnBrk="0" hangingPunct="0">
              <a:buChar char="–"/>
              <a:defRPr sz="1100">
                <a:solidFill>
                  <a:schemeClr val="tx1"/>
                </a:solidFill>
                <a:latin typeface="Arial" pitchFamily="34" charset="0"/>
              </a:defRPr>
            </a:lvl4pPr>
            <a:lvl5pPr marL="2057400" indent="-228600" algn="just" eaLnBrk="0" hangingPunct="0">
              <a:spcBef>
                <a:spcPct val="7000"/>
              </a:spcBef>
              <a:spcAft>
                <a:spcPct val="20000"/>
              </a:spcAft>
              <a:buChar char="»"/>
              <a:defRPr sz="1300">
                <a:solidFill>
                  <a:schemeClr val="tx1"/>
                </a:solidFill>
                <a:latin typeface="AGaramond" pitchFamily="18" charset="0"/>
              </a:defRPr>
            </a:lvl5pPr>
            <a:lvl6pPr marL="2514600" indent="-228600" algn="just" eaLnBrk="0" fontAlgn="base" hangingPunct="0">
              <a:spcBef>
                <a:spcPct val="7000"/>
              </a:spcBef>
              <a:spcAft>
                <a:spcPct val="20000"/>
              </a:spcAft>
              <a:buChar char="»"/>
              <a:defRPr sz="1300">
                <a:solidFill>
                  <a:schemeClr val="tx1"/>
                </a:solidFill>
                <a:latin typeface="AGaramond" pitchFamily="18" charset="0"/>
              </a:defRPr>
            </a:lvl6pPr>
            <a:lvl7pPr marL="2971800" indent="-228600" algn="just" eaLnBrk="0" fontAlgn="base" hangingPunct="0">
              <a:spcBef>
                <a:spcPct val="7000"/>
              </a:spcBef>
              <a:spcAft>
                <a:spcPct val="20000"/>
              </a:spcAft>
              <a:buChar char="»"/>
              <a:defRPr sz="1300">
                <a:solidFill>
                  <a:schemeClr val="tx1"/>
                </a:solidFill>
                <a:latin typeface="AGaramond" pitchFamily="18" charset="0"/>
              </a:defRPr>
            </a:lvl7pPr>
            <a:lvl8pPr marL="3429000" indent="-228600" algn="just" eaLnBrk="0" fontAlgn="base" hangingPunct="0">
              <a:spcBef>
                <a:spcPct val="7000"/>
              </a:spcBef>
              <a:spcAft>
                <a:spcPct val="20000"/>
              </a:spcAft>
              <a:buChar char="»"/>
              <a:defRPr sz="1300">
                <a:solidFill>
                  <a:schemeClr val="tx1"/>
                </a:solidFill>
                <a:latin typeface="AGaramond" pitchFamily="18" charset="0"/>
              </a:defRPr>
            </a:lvl8pPr>
            <a:lvl9pPr marL="3886200" indent="-228600" algn="just" eaLnBrk="0" fontAlgn="base" hangingPunct="0">
              <a:spcBef>
                <a:spcPct val="7000"/>
              </a:spcBef>
              <a:spcAft>
                <a:spcPct val="20000"/>
              </a:spcAft>
              <a:buChar char="»"/>
              <a:defRPr sz="1300">
                <a:solidFill>
                  <a:schemeClr val="tx1"/>
                </a:solidFill>
                <a:latin typeface="AGaramond" pitchFamily="18" charset="0"/>
              </a:defRPr>
            </a:lvl9pPr>
          </a:lstStyle>
          <a:p>
            <a:pPr eaLnBrk="1" hangingPunct="1"/>
            <a:r>
              <a:rPr lang="en-US" altLang="en-US" sz="1200" b="0" i="1">
                <a:ea typeface="MS PGothic" pitchFamily="34" charset="-128"/>
                <a:cs typeface="Geneva"/>
              </a:rPr>
              <a:t>CADUSD</a:t>
            </a:r>
            <a:endParaRPr lang="en-CA" altLang="en-US" sz="1200" b="0" i="1">
              <a:ea typeface="MS PGothic" pitchFamily="34" charset="-128"/>
              <a:cs typeface="Geneva"/>
            </a:endParaRPr>
          </a:p>
        </p:txBody>
      </p:sp>
      <p:sp>
        <p:nvSpPr>
          <p:cNvPr id="25606" name="Text Box 4"/>
          <p:cNvSpPr txBox="1">
            <a:spLocks noChangeArrowheads="1"/>
          </p:cNvSpPr>
          <p:nvPr/>
        </p:nvSpPr>
        <p:spPr bwMode="auto">
          <a:xfrm>
            <a:off x="842963" y="785813"/>
            <a:ext cx="43005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sz="1600">
                <a:solidFill>
                  <a:schemeClr val="tx1"/>
                </a:solidFill>
                <a:latin typeface="Arial" pitchFamily="34" charset="0"/>
              </a:defRPr>
            </a:lvl1pPr>
            <a:lvl2pPr marL="742950" indent="-285750" algn="l" eaLnBrk="0" hangingPunct="0">
              <a:buSzPct val="120000"/>
              <a:buChar char="•"/>
              <a:defRPr sz="1400">
                <a:solidFill>
                  <a:schemeClr val="tx1"/>
                </a:solidFill>
                <a:latin typeface="Arial" pitchFamily="34" charset="0"/>
              </a:defRPr>
            </a:lvl2pPr>
            <a:lvl3pPr marL="1143000" indent="-228600" algn="l" eaLnBrk="0" hangingPunct="0">
              <a:buSzPct val="100000"/>
              <a:buFont typeface="Courier New" pitchFamily="49" charset="0"/>
              <a:buChar char="o"/>
              <a:defRPr sz="1200">
                <a:solidFill>
                  <a:schemeClr val="tx1"/>
                </a:solidFill>
                <a:latin typeface="Arial" pitchFamily="34" charset="0"/>
              </a:defRPr>
            </a:lvl3pPr>
            <a:lvl4pPr marL="1600200" indent="-228600" algn="l" eaLnBrk="0" hangingPunct="0">
              <a:buChar char="–"/>
              <a:defRPr sz="1100">
                <a:solidFill>
                  <a:schemeClr val="tx1"/>
                </a:solidFill>
                <a:latin typeface="Arial" pitchFamily="34" charset="0"/>
              </a:defRPr>
            </a:lvl4pPr>
            <a:lvl5pPr marL="2057400" indent="-228600" algn="just" eaLnBrk="0" hangingPunct="0">
              <a:spcBef>
                <a:spcPct val="7000"/>
              </a:spcBef>
              <a:spcAft>
                <a:spcPct val="20000"/>
              </a:spcAft>
              <a:buChar char="»"/>
              <a:defRPr sz="1300">
                <a:solidFill>
                  <a:schemeClr val="tx1"/>
                </a:solidFill>
                <a:latin typeface="AGaramond" pitchFamily="18" charset="0"/>
              </a:defRPr>
            </a:lvl5pPr>
            <a:lvl6pPr marL="2514600" indent="-228600" algn="just" eaLnBrk="0" fontAlgn="base" hangingPunct="0">
              <a:spcBef>
                <a:spcPct val="7000"/>
              </a:spcBef>
              <a:spcAft>
                <a:spcPct val="20000"/>
              </a:spcAft>
              <a:buChar char="»"/>
              <a:defRPr sz="1300">
                <a:solidFill>
                  <a:schemeClr val="tx1"/>
                </a:solidFill>
                <a:latin typeface="AGaramond" pitchFamily="18" charset="0"/>
              </a:defRPr>
            </a:lvl6pPr>
            <a:lvl7pPr marL="2971800" indent="-228600" algn="just" eaLnBrk="0" fontAlgn="base" hangingPunct="0">
              <a:spcBef>
                <a:spcPct val="7000"/>
              </a:spcBef>
              <a:spcAft>
                <a:spcPct val="20000"/>
              </a:spcAft>
              <a:buChar char="»"/>
              <a:defRPr sz="1300">
                <a:solidFill>
                  <a:schemeClr val="tx1"/>
                </a:solidFill>
                <a:latin typeface="AGaramond" pitchFamily="18" charset="0"/>
              </a:defRPr>
            </a:lvl7pPr>
            <a:lvl8pPr marL="3429000" indent="-228600" algn="just" eaLnBrk="0" fontAlgn="base" hangingPunct="0">
              <a:spcBef>
                <a:spcPct val="7000"/>
              </a:spcBef>
              <a:spcAft>
                <a:spcPct val="20000"/>
              </a:spcAft>
              <a:buChar char="»"/>
              <a:defRPr sz="1300">
                <a:solidFill>
                  <a:schemeClr val="tx1"/>
                </a:solidFill>
                <a:latin typeface="AGaramond" pitchFamily="18" charset="0"/>
              </a:defRPr>
            </a:lvl8pPr>
            <a:lvl9pPr marL="3886200" indent="-228600" algn="just" eaLnBrk="0" fontAlgn="base" hangingPunct="0">
              <a:spcBef>
                <a:spcPct val="7000"/>
              </a:spcBef>
              <a:spcAft>
                <a:spcPct val="20000"/>
              </a:spcAft>
              <a:buChar char="»"/>
              <a:defRPr sz="1300">
                <a:solidFill>
                  <a:schemeClr val="tx1"/>
                </a:solidFill>
                <a:latin typeface="AGaramond" pitchFamily="18" charset="0"/>
              </a:defRPr>
            </a:lvl9pPr>
          </a:lstStyle>
          <a:p>
            <a:r>
              <a:rPr lang="en-GB" altLang="en-US" dirty="0">
                <a:ea typeface="MS PGothic" pitchFamily="34" charset="-128"/>
                <a:cs typeface="Geneva"/>
              </a:rPr>
              <a:t>Canadian Dollar</a:t>
            </a:r>
          </a:p>
        </p:txBody>
      </p:sp>
      <p:sp>
        <p:nvSpPr>
          <p:cNvPr id="25607" name="Text Box 10"/>
          <p:cNvSpPr txBox="1">
            <a:spLocks noChangeArrowheads="1"/>
          </p:cNvSpPr>
          <p:nvPr/>
        </p:nvSpPr>
        <p:spPr bwMode="auto">
          <a:xfrm>
            <a:off x="3733800" y="1335088"/>
            <a:ext cx="16033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sz="1600">
                <a:solidFill>
                  <a:schemeClr val="tx1"/>
                </a:solidFill>
                <a:latin typeface="Arial" pitchFamily="34" charset="0"/>
              </a:defRPr>
            </a:lvl1pPr>
            <a:lvl2pPr marL="742950" indent="-285750" algn="l" eaLnBrk="0" hangingPunct="0">
              <a:buSzPct val="120000"/>
              <a:buChar char="•"/>
              <a:defRPr sz="1400">
                <a:solidFill>
                  <a:schemeClr val="tx1"/>
                </a:solidFill>
                <a:latin typeface="Arial" pitchFamily="34" charset="0"/>
              </a:defRPr>
            </a:lvl2pPr>
            <a:lvl3pPr marL="1143000" indent="-228600" algn="l" eaLnBrk="0" hangingPunct="0">
              <a:buSzPct val="100000"/>
              <a:buFont typeface="Courier New" pitchFamily="49" charset="0"/>
              <a:buChar char="o"/>
              <a:defRPr sz="1200">
                <a:solidFill>
                  <a:schemeClr val="tx1"/>
                </a:solidFill>
                <a:latin typeface="Arial" pitchFamily="34" charset="0"/>
              </a:defRPr>
            </a:lvl3pPr>
            <a:lvl4pPr marL="1600200" indent="-228600" algn="l" eaLnBrk="0" hangingPunct="0">
              <a:buChar char="–"/>
              <a:defRPr sz="1100">
                <a:solidFill>
                  <a:schemeClr val="tx1"/>
                </a:solidFill>
                <a:latin typeface="Arial" pitchFamily="34" charset="0"/>
              </a:defRPr>
            </a:lvl4pPr>
            <a:lvl5pPr marL="2057400" indent="-228600" algn="just" eaLnBrk="0" hangingPunct="0">
              <a:spcBef>
                <a:spcPct val="7000"/>
              </a:spcBef>
              <a:spcAft>
                <a:spcPct val="20000"/>
              </a:spcAft>
              <a:buChar char="»"/>
              <a:defRPr sz="1300">
                <a:solidFill>
                  <a:schemeClr val="tx1"/>
                </a:solidFill>
                <a:latin typeface="AGaramond" pitchFamily="18" charset="0"/>
              </a:defRPr>
            </a:lvl5pPr>
            <a:lvl6pPr marL="2514600" indent="-228600" algn="just" eaLnBrk="0" fontAlgn="base" hangingPunct="0">
              <a:spcBef>
                <a:spcPct val="7000"/>
              </a:spcBef>
              <a:spcAft>
                <a:spcPct val="20000"/>
              </a:spcAft>
              <a:buChar char="»"/>
              <a:defRPr sz="1300">
                <a:solidFill>
                  <a:schemeClr val="tx1"/>
                </a:solidFill>
                <a:latin typeface="AGaramond" pitchFamily="18" charset="0"/>
              </a:defRPr>
            </a:lvl6pPr>
            <a:lvl7pPr marL="2971800" indent="-228600" algn="just" eaLnBrk="0" fontAlgn="base" hangingPunct="0">
              <a:spcBef>
                <a:spcPct val="7000"/>
              </a:spcBef>
              <a:spcAft>
                <a:spcPct val="20000"/>
              </a:spcAft>
              <a:buChar char="»"/>
              <a:defRPr sz="1300">
                <a:solidFill>
                  <a:schemeClr val="tx1"/>
                </a:solidFill>
                <a:latin typeface="AGaramond" pitchFamily="18" charset="0"/>
              </a:defRPr>
            </a:lvl7pPr>
            <a:lvl8pPr marL="3429000" indent="-228600" algn="just" eaLnBrk="0" fontAlgn="base" hangingPunct="0">
              <a:spcBef>
                <a:spcPct val="7000"/>
              </a:spcBef>
              <a:spcAft>
                <a:spcPct val="20000"/>
              </a:spcAft>
              <a:buChar char="»"/>
              <a:defRPr sz="1300">
                <a:solidFill>
                  <a:schemeClr val="tx1"/>
                </a:solidFill>
                <a:latin typeface="AGaramond" pitchFamily="18" charset="0"/>
              </a:defRPr>
            </a:lvl8pPr>
            <a:lvl9pPr marL="3886200" indent="-228600" algn="just" eaLnBrk="0" fontAlgn="base" hangingPunct="0">
              <a:spcBef>
                <a:spcPct val="7000"/>
              </a:spcBef>
              <a:spcAft>
                <a:spcPct val="20000"/>
              </a:spcAft>
              <a:buChar char="»"/>
              <a:defRPr sz="1300">
                <a:solidFill>
                  <a:schemeClr val="tx1"/>
                </a:solidFill>
                <a:latin typeface="AGaramond" pitchFamily="18" charset="0"/>
              </a:defRPr>
            </a:lvl9pPr>
          </a:lstStyle>
          <a:p>
            <a:pPr eaLnBrk="1" hangingPunct="1"/>
            <a:r>
              <a:rPr lang="en-US" altLang="en-US" sz="1200" b="0" i="1">
                <a:ea typeface="MS PGothic" pitchFamily="34" charset="-128"/>
                <a:cs typeface="Geneva"/>
              </a:rPr>
              <a:t>WTI Oil (US$/bbl)</a:t>
            </a:r>
            <a:endParaRPr lang="en-CA" altLang="en-US" sz="1200" b="0" i="1">
              <a:ea typeface="MS PGothic" pitchFamily="34" charset="-128"/>
              <a:cs typeface="Geneva"/>
            </a:endParaRPr>
          </a:p>
        </p:txBody>
      </p:sp>
      <p:sp>
        <p:nvSpPr>
          <p:cNvPr id="25608" name="Text Box 43"/>
          <p:cNvSpPr txBox="1">
            <a:spLocks noChangeArrowheads="1"/>
          </p:cNvSpPr>
          <p:nvPr/>
        </p:nvSpPr>
        <p:spPr bwMode="auto">
          <a:xfrm>
            <a:off x="2362200" y="4143375"/>
            <a:ext cx="118427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defRPr sz="1600">
                <a:solidFill>
                  <a:schemeClr val="tx1"/>
                </a:solidFill>
                <a:latin typeface="Arial" pitchFamily="34" charset="0"/>
              </a:defRPr>
            </a:lvl1pPr>
            <a:lvl2pPr marL="742950" indent="-285750" algn="l" eaLnBrk="0" hangingPunct="0">
              <a:buSzPct val="120000"/>
              <a:buChar char="•"/>
              <a:defRPr sz="1400">
                <a:solidFill>
                  <a:schemeClr val="tx1"/>
                </a:solidFill>
                <a:latin typeface="Arial" pitchFamily="34" charset="0"/>
              </a:defRPr>
            </a:lvl2pPr>
            <a:lvl3pPr marL="1143000" indent="-228600" algn="l" eaLnBrk="0" hangingPunct="0">
              <a:buSzPct val="100000"/>
              <a:buFont typeface="Courier New" pitchFamily="49" charset="0"/>
              <a:buChar char="o"/>
              <a:defRPr sz="1200">
                <a:solidFill>
                  <a:schemeClr val="tx1"/>
                </a:solidFill>
                <a:latin typeface="Arial" pitchFamily="34" charset="0"/>
              </a:defRPr>
            </a:lvl3pPr>
            <a:lvl4pPr marL="1600200" indent="-228600" algn="l" eaLnBrk="0" hangingPunct="0">
              <a:buChar char="–"/>
              <a:defRPr sz="1100">
                <a:solidFill>
                  <a:schemeClr val="tx1"/>
                </a:solidFill>
                <a:latin typeface="Arial" pitchFamily="34" charset="0"/>
              </a:defRPr>
            </a:lvl4pPr>
            <a:lvl5pPr marL="2057400" indent="-228600" algn="just" eaLnBrk="0" hangingPunct="0">
              <a:spcBef>
                <a:spcPct val="7000"/>
              </a:spcBef>
              <a:spcAft>
                <a:spcPct val="20000"/>
              </a:spcAft>
              <a:buChar char="»"/>
              <a:defRPr sz="1300">
                <a:solidFill>
                  <a:schemeClr val="tx1"/>
                </a:solidFill>
                <a:latin typeface="AGaramond" pitchFamily="18" charset="0"/>
              </a:defRPr>
            </a:lvl5pPr>
            <a:lvl6pPr marL="2514600" indent="-228600" algn="just" eaLnBrk="0" fontAlgn="base" hangingPunct="0">
              <a:spcBef>
                <a:spcPct val="7000"/>
              </a:spcBef>
              <a:spcAft>
                <a:spcPct val="20000"/>
              </a:spcAft>
              <a:buChar char="»"/>
              <a:defRPr sz="1300">
                <a:solidFill>
                  <a:schemeClr val="tx1"/>
                </a:solidFill>
                <a:latin typeface="AGaramond" pitchFamily="18" charset="0"/>
              </a:defRPr>
            </a:lvl6pPr>
            <a:lvl7pPr marL="2971800" indent="-228600" algn="just" eaLnBrk="0" fontAlgn="base" hangingPunct="0">
              <a:spcBef>
                <a:spcPct val="7000"/>
              </a:spcBef>
              <a:spcAft>
                <a:spcPct val="20000"/>
              </a:spcAft>
              <a:buChar char="»"/>
              <a:defRPr sz="1300">
                <a:solidFill>
                  <a:schemeClr val="tx1"/>
                </a:solidFill>
                <a:latin typeface="AGaramond" pitchFamily="18" charset="0"/>
              </a:defRPr>
            </a:lvl7pPr>
            <a:lvl8pPr marL="3429000" indent="-228600" algn="just" eaLnBrk="0" fontAlgn="base" hangingPunct="0">
              <a:spcBef>
                <a:spcPct val="7000"/>
              </a:spcBef>
              <a:spcAft>
                <a:spcPct val="20000"/>
              </a:spcAft>
              <a:buChar char="»"/>
              <a:defRPr sz="1300">
                <a:solidFill>
                  <a:schemeClr val="tx1"/>
                </a:solidFill>
                <a:latin typeface="AGaramond" pitchFamily="18" charset="0"/>
              </a:defRPr>
            </a:lvl8pPr>
            <a:lvl9pPr marL="3886200" indent="-228600" algn="just" eaLnBrk="0" fontAlgn="base" hangingPunct="0">
              <a:spcBef>
                <a:spcPct val="7000"/>
              </a:spcBef>
              <a:spcAft>
                <a:spcPct val="20000"/>
              </a:spcAft>
              <a:buChar char="»"/>
              <a:defRPr sz="1300">
                <a:solidFill>
                  <a:schemeClr val="tx1"/>
                </a:solidFill>
                <a:latin typeface="AGaramond" pitchFamily="18" charset="0"/>
              </a:defRPr>
            </a:lvl9pPr>
          </a:lstStyle>
          <a:p>
            <a:pPr algn="ctr" eaLnBrk="1" hangingPunct="1"/>
            <a:r>
              <a:rPr lang="en-CA" altLang="en-US">
                <a:solidFill>
                  <a:srgbClr val="0000FF"/>
                </a:solidFill>
                <a:ea typeface="MS PGothic" pitchFamily="34" charset="-128"/>
              </a:rPr>
              <a:t>WTI Oil</a:t>
            </a:r>
            <a:br>
              <a:rPr lang="en-CA" altLang="en-US">
                <a:solidFill>
                  <a:srgbClr val="0000FF"/>
                </a:solidFill>
                <a:ea typeface="MS PGothic" pitchFamily="34" charset="-128"/>
              </a:rPr>
            </a:br>
            <a:r>
              <a:rPr lang="en-CA" altLang="en-US">
                <a:solidFill>
                  <a:srgbClr val="0000FF"/>
                </a:solidFill>
                <a:ea typeface="MS PGothic" pitchFamily="34" charset="-128"/>
              </a:rPr>
              <a:t>(RHS)</a:t>
            </a:r>
          </a:p>
        </p:txBody>
      </p:sp>
      <p:sp>
        <p:nvSpPr>
          <p:cNvPr id="25609" name="Text Box 39"/>
          <p:cNvSpPr txBox="1">
            <a:spLocks noChangeArrowheads="1"/>
          </p:cNvSpPr>
          <p:nvPr/>
        </p:nvSpPr>
        <p:spPr bwMode="auto">
          <a:xfrm>
            <a:off x="838200" y="2106613"/>
            <a:ext cx="1600200"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defRPr sz="1600">
                <a:solidFill>
                  <a:schemeClr val="tx1"/>
                </a:solidFill>
                <a:latin typeface="Arial" pitchFamily="34" charset="0"/>
              </a:defRPr>
            </a:lvl1pPr>
            <a:lvl2pPr marL="742950" indent="-285750" algn="l" eaLnBrk="0" hangingPunct="0">
              <a:buSzPct val="120000"/>
              <a:buChar char="•"/>
              <a:defRPr sz="1400">
                <a:solidFill>
                  <a:schemeClr val="tx1"/>
                </a:solidFill>
                <a:latin typeface="Arial" pitchFamily="34" charset="0"/>
              </a:defRPr>
            </a:lvl2pPr>
            <a:lvl3pPr marL="1143000" indent="-228600" algn="l" eaLnBrk="0" hangingPunct="0">
              <a:buSzPct val="100000"/>
              <a:buFont typeface="Courier New" pitchFamily="49" charset="0"/>
              <a:buChar char="o"/>
              <a:defRPr sz="1200">
                <a:solidFill>
                  <a:schemeClr val="tx1"/>
                </a:solidFill>
                <a:latin typeface="Arial" pitchFamily="34" charset="0"/>
              </a:defRPr>
            </a:lvl3pPr>
            <a:lvl4pPr marL="1600200" indent="-228600" algn="l" eaLnBrk="0" hangingPunct="0">
              <a:buChar char="–"/>
              <a:defRPr sz="1100">
                <a:solidFill>
                  <a:schemeClr val="tx1"/>
                </a:solidFill>
                <a:latin typeface="Arial" pitchFamily="34" charset="0"/>
              </a:defRPr>
            </a:lvl4pPr>
            <a:lvl5pPr marL="2057400" indent="-228600" algn="just" eaLnBrk="0" hangingPunct="0">
              <a:spcBef>
                <a:spcPct val="7000"/>
              </a:spcBef>
              <a:spcAft>
                <a:spcPct val="20000"/>
              </a:spcAft>
              <a:buChar char="»"/>
              <a:defRPr sz="1300">
                <a:solidFill>
                  <a:schemeClr val="tx1"/>
                </a:solidFill>
                <a:latin typeface="AGaramond" pitchFamily="18" charset="0"/>
              </a:defRPr>
            </a:lvl5pPr>
            <a:lvl6pPr marL="2514600" indent="-228600" algn="just" eaLnBrk="0" fontAlgn="base" hangingPunct="0">
              <a:spcBef>
                <a:spcPct val="7000"/>
              </a:spcBef>
              <a:spcAft>
                <a:spcPct val="20000"/>
              </a:spcAft>
              <a:buChar char="»"/>
              <a:defRPr sz="1300">
                <a:solidFill>
                  <a:schemeClr val="tx1"/>
                </a:solidFill>
                <a:latin typeface="AGaramond" pitchFamily="18" charset="0"/>
              </a:defRPr>
            </a:lvl6pPr>
            <a:lvl7pPr marL="2971800" indent="-228600" algn="just" eaLnBrk="0" fontAlgn="base" hangingPunct="0">
              <a:spcBef>
                <a:spcPct val="7000"/>
              </a:spcBef>
              <a:spcAft>
                <a:spcPct val="20000"/>
              </a:spcAft>
              <a:buChar char="»"/>
              <a:defRPr sz="1300">
                <a:solidFill>
                  <a:schemeClr val="tx1"/>
                </a:solidFill>
                <a:latin typeface="AGaramond" pitchFamily="18" charset="0"/>
              </a:defRPr>
            </a:lvl7pPr>
            <a:lvl8pPr marL="3429000" indent="-228600" algn="just" eaLnBrk="0" fontAlgn="base" hangingPunct="0">
              <a:spcBef>
                <a:spcPct val="7000"/>
              </a:spcBef>
              <a:spcAft>
                <a:spcPct val="20000"/>
              </a:spcAft>
              <a:buChar char="»"/>
              <a:defRPr sz="1300">
                <a:solidFill>
                  <a:schemeClr val="tx1"/>
                </a:solidFill>
                <a:latin typeface="AGaramond" pitchFamily="18" charset="0"/>
              </a:defRPr>
            </a:lvl8pPr>
            <a:lvl9pPr marL="3886200" indent="-228600" algn="just" eaLnBrk="0" fontAlgn="base" hangingPunct="0">
              <a:spcBef>
                <a:spcPct val="7000"/>
              </a:spcBef>
              <a:spcAft>
                <a:spcPct val="20000"/>
              </a:spcAft>
              <a:buChar char="»"/>
              <a:defRPr sz="1300">
                <a:solidFill>
                  <a:schemeClr val="tx1"/>
                </a:solidFill>
                <a:latin typeface="AGaramond" pitchFamily="18" charset="0"/>
              </a:defRPr>
            </a:lvl9pPr>
          </a:lstStyle>
          <a:p>
            <a:pPr algn="ctr" eaLnBrk="1" hangingPunct="1"/>
            <a:r>
              <a:rPr lang="en-CA" altLang="en-US">
                <a:solidFill>
                  <a:srgbClr val="FF0000"/>
                </a:solidFill>
                <a:ea typeface="MS PGothic" pitchFamily="34" charset="-128"/>
              </a:rPr>
              <a:t>Canadian Dollar</a:t>
            </a:r>
            <a:br>
              <a:rPr lang="en-CA" altLang="en-US">
                <a:solidFill>
                  <a:srgbClr val="FF0000"/>
                </a:solidFill>
                <a:ea typeface="MS PGothic" pitchFamily="34" charset="-128"/>
              </a:rPr>
            </a:br>
            <a:r>
              <a:rPr lang="en-CA" altLang="en-US">
                <a:solidFill>
                  <a:srgbClr val="FF0000"/>
                </a:solidFill>
                <a:ea typeface="MS PGothic" pitchFamily="34" charset="-128"/>
              </a:rPr>
              <a:t>(LHS)</a:t>
            </a:r>
          </a:p>
        </p:txBody>
      </p:sp>
      <p:sp>
        <p:nvSpPr>
          <p:cNvPr id="25610" name="Line 27"/>
          <p:cNvSpPr>
            <a:spLocks noChangeShapeType="1"/>
          </p:cNvSpPr>
          <p:nvPr/>
        </p:nvSpPr>
        <p:spPr bwMode="auto">
          <a:xfrm>
            <a:off x="4724400" y="3733800"/>
            <a:ext cx="0" cy="838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US"/>
          </a:p>
        </p:txBody>
      </p:sp>
      <p:grpSp>
        <p:nvGrpSpPr>
          <p:cNvPr id="25611" name="Group 7"/>
          <p:cNvGrpSpPr>
            <a:grpSpLocks/>
          </p:cNvGrpSpPr>
          <p:nvPr/>
        </p:nvGrpSpPr>
        <p:grpSpPr bwMode="auto">
          <a:xfrm>
            <a:off x="4375150" y="3276600"/>
            <a:ext cx="806450" cy="304800"/>
            <a:chOff x="2452" y="-537"/>
            <a:chExt cx="528" cy="628"/>
          </a:xfrm>
        </p:grpSpPr>
        <p:sp>
          <p:nvSpPr>
            <p:cNvPr id="25612" name="Text Box 8"/>
            <p:cNvSpPr txBox="1">
              <a:spLocks noChangeArrowheads="1"/>
            </p:cNvSpPr>
            <p:nvPr/>
          </p:nvSpPr>
          <p:spPr bwMode="auto">
            <a:xfrm>
              <a:off x="2452" y="-537"/>
              <a:ext cx="528" cy="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defRPr sz="1600">
                  <a:solidFill>
                    <a:schemeClr val="tx1"/>
                  </a:solidFill>
                  <a:latin typeface="Arial" pitchFamily="34" charset="0"/>
                </a:defRPr>
              </a:lvl1pPr>
              <a:lvl2pPr marL="742950" indent="-285750" algn="l" eaLnBrk="0" hangingPunct="0">
                <a:buSzPct val="120000"/>
                <a:buChar char="•"/>
                <a:defRPr sz="1400">
                  <a:solidFill>
                    <a:schemeClr val="tx1"/>
                  </a:solidFill>
                  <a:latin typeface="Arial" pitchFamily="34" charset="0"/>
                </a:defRPr>
              </a:lvl2pPr>
              <a:lvl3pPr marL="1143000" indent="-228600" algn="l" eaLnBrk="0" hangingPunct="0">
                <a:buSzPct val="100000"/>
                <a:buFont typeface="Courier New" pitchFamily="49" charset="0"/>
                <a:buChar char="o"/>
                <a:defRPr sz="1200">
                  <a:solidFill>
                    <a:schemeClr val="tx1"/>
                  </a:solidFill>
                  <a:latin typeface="Arial" pitchFamily="34" charset="0"/>
                </a:defRPr>
              </a:lvl3pPr>
              <a:lvl4pPr marL="1600200" indent="-228600" algn="l" eaLnBrk="0" hangingPunct="0">
                <a:buChar char="–"/>
                <a:defRPr sz="1100">
                  <a:solidFill>
                    <a:schemeClr val="tx1"/>
                  </a:solidFill>
                  <a:latin typeface="Arial" pitchFamily="34" charset="0"/>
                </a:defRPr>
              </a:lvl4pPr>
              <a:lvl5pPr marL="2057400" indent="-228600" algn="just" eaLnBrk="0" hangingPunct="0">
                <a:spcBef>
                  <a:spcPct val="7000"/>
                </a:spcBef>
                <a:spcAft>
                  <a:spcPct val="20000"/>
                </a:spcAft>
                <a:buChar char="»"/>
                <a:defRPr sz="1300">
                  <a:solidFill>
                    <a:schemeClr val="tx1"/>
                  </a:solidFill>
                  <a:latin typeface="AGaramond" pitchFamily="18" charset="0"/>
                </a:defRPr>
              </a:lvl5pPr>
              <a:lvl6pPr marL="2514600" indent="-228600" algn="just" eaLnBrk="0" fontAlgn="base" hangingPunct="0">
                <a:spcBef>
                  <a:spcPct val="7000"/>
                </a:spcBef>
                <a:spcAft>
                  <a:spcPct val="20000"/>
                </a:spcAft>
                <a:buChar char="»"/>
                <a:defRPr sz="1300">
                  <a:solidFill>
                    <a:schemeClr val="tx1"/>
                  </a:solidFill>
                  <a:latin typeface="AGaramond" pitchFamily="18" charset="0"/>
                </a:defRPr>
              </a:lvl6pPr>
              <a:lvl7pPr marL="2971800" indent="-228600" algn="just" eaLnBrk="0" fontAlgn="base" hangingPunct="0">
                <a:spcBef>
                  <a:spcPct val="7000"/>
                </a:spcBef>
                <a:spcAft>
                  <a:spcPct val="20000"/>
                </a:spcAft>
                <a:buChar char="»"/>
                <a:defRPr sz="1300">
                  <a:solidFill>
                    <a:schemeClr val="tx1"/>
                  </a:solidFill>
                  <a:latin typeface="AGaramond" pitchFamily="18" charset="0"/>
                </a:defRPr>
              </a:lvl7pPr>
              <a:lvl8pPr marL="3429000" indent="-228600" algn="just" eaLnBrk="0" fontAlgn="base" hangingPunct="0">
                <a:spcBef>
                  <a:spcPct val="7000"/>
                </a:spcBef>
                <a:spcAft>
                  <a:spcPct val="20000"/>
                </a:spcAft>
                <a:buChar char="»"/>
                <a:defRPr sz="1300">
                  <a:solidFill>
                    <a:schemeClr val="tx1"/>
                  </a:solidFill>
                  <a:latin typeface="AGaramond" pitchFamily="18" charset="0"/>
                </a:defRPr>
              </a:lvl8pPr>
              <a:lvl9pPr marL="3886200" indent="-228600" algn="just" eaLnBrk="0" fontAlgn="base" hangingPunct="0">
                <a:spcBef>
                  <a:spcPct val="7000"/>
                </a:spcBef>
                <a:spcAft>
                  <a:spcPct val="20000"/>
                </a:spcAft>
                <a:buChar char="»"/>
                <a:defRPr sz="1300">
                  <a:solidFill>
                    <a:schemeClr val="tx1"/>
                  </a:solidFill>
                  <a:latin typeface="AGaramond" pitchFamily="18" charset="0"/>
                </a:defRPr>
              </a:lvl9pPr>
            </a:lstStyle>
            <a:p>
              <a:pPr algn="ctr" eaLnBrk="1" hangingPunct="1"/>
              <a:r>
                <a:rPr lang="en-CA" altLang="en-US" sz="1200" b="0" i="1">
                  <a:solidFill>
                    <a:srgbClr val="000000"/>
                  </a:solidFill>
                  <a:ea typeface="MS PGothic" pitchFamily="34" charset="-128"/>
                  <a:cs typeface="Arial" pitchFamily="34" charset="0"/>
                </a:rPr>
                <a:t>forecast</a:t>
              </a:r>
            </a:p>
          </p:txBody>
        </p:sp>
        <p:sp>
          <p:nvSpPr>
            <p:cNvPr id="25613" name="Line 9"/>
            <p:cNvSpPr>
              <a:spLocks noChangeShapeType="1"/>
            </p:cNvSpPr>
            <p:nvPr/>
          </p:nvSpPr>
          <p:spPr bwMode="auto">
            <a:xfrm flipH="1">
              <a:off x="2524" y="91"/>
              <a:ext cx="288" cy="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spTree>
    <p:extLst>
      <p:ext uri="{BB962C8B-B14F-4D97-AF65-F5344CB8AC3E}">
        <p14:creationId xmlns:p14="http://schemas.microsoft.com/office/powerpoint/2010/main" val="35888659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4"/>
          <p:cNvSpPr>
            <a:spLocks noChangeArrowheads="1"/>
          </p:cNvSpPr>
          <p:nvPr/>
        </p:nvSpPr>
        <p:spPr bwMode="auto">
          <a:xfrm>
            <a:off x="838200" y="1625600"/>
            <a:ext cx="7467600" cy="922338"/>
          </a:xfrm>
          <a:prstGeom prst="rect">
            <a:avLst/>
          </a:prstGeom>
          <a:noFill/>
          <a:ln>
            <a:noFill/>
          </a:ln>
          <a:effectLst/>
          <a:extLst/>
        </p:spPr>
        <p:txBody>
          <a:bodyPr lIns="0" tIns="0" rIns="0" bIns="0" anchor="ctr">
            <a:spAutoFit/>
          </a:bodyPr>
          <a:lstStyle/>
          <a:p>
            <a:pPr marL="342900" indent="-342900">
              <a:defRPr/>
            </a:pPr>
            <a:endParaRPr lang="en-US" sz="2000" dirty="0">
              <a:solidFill>
                <a:srgbClr val="000000"/>
              </a:solidFill>
              <a:latin typeface="+mj-lt"/>
              <a:ea typeface="Times New Roman" pitchFamily="18" charset="0"/>
              <a:cs typeface="Arial" pitchFamily="34" charset="0"/>
            </a:endParaRPr>
          </a:p>
          <a:p>
            <a:pPr marL="342900" indent="-342900">
              <a:buFont typeface="Arial" pitchFamily="34" charset="0"/>
              <a:buChar char="•"/>
              <a:defRPr/>
            </a:pPr>
            <a:endParaRPr lang="en-US" sz="2000" dirty="0">
              <a:solidFill>
                <a:srgbClr val="000000"/>
              </a:solidFill>
              <a:latin typeface="+mj-lt"/>
              <a:ea typeface="Times New Roman" pitchFamily="18" charset="0"/>
              <a:cs typeface="Arial" pitchFamily="34" charset="0"/>
            </a:endParaRPr>
          </a:p>
          <a:p>
            <a:pPr marL="342900" indent="-342900">
              <a:buFont typeface="Arial" pitchFamily="34" charset="0"/>
              <a:buChar char="•"/>
              <a:defRPr/>
            </a:pPr>
            <a:endParaRPr lang="en-US" sz="2000" dirty="0">
              <a:solidFill>
                <a:srgbClr val="000000"/>
              </a:solidFill>
              <a:latin typeface="+mj-lt"/>
              <a:ea typeface="Times New Roman" pitchFamily="18" charset="0"/>
              <a:cs typeface="Arial" pitchFamily="34" charset="0"/>
            </a:endParaRPr>
          </a:p>
        </p:txBody>
      </p:sp>
      <p:sp>
        <p:nvSpPr>
          <p:cNvPr id="4" name="Rectangle 3"/>
          <p:cNvSpPr>
            <a:spLocks noChangeArrowheads="1"/>
          </p:cNvSpPr>
          <p:nvPr/>
        </p:nvSpPr>
        <p:spPr bwMode="auto">
          <a:xfrm>
            <a:off x="708025" y="76200"/>
            <a:ext cx="7962900" cy="460375"/>
          </a:xfrm>
          <a:prstGeom prst="rect">
            <a:avLst/>
          </a:prstGeom>
          <a:noFill/>
          <a:ln>
            <a:noFill/>
          </a:ln>
          <a:extLst/>
        </p:spPr>
        <p:txBody>
          <a:bodyPr anchor="ctr"/>
          <a:lstStyle/>
          <a:p>
            <a:pPr algn="l">
              <a:defRPr/>
            </a:pPr>
            <a:r>
              <a:rPr lang="en-US" sz="2000" dirty="0">
                <a:solidFill>
                  <a:srgbClr val="000000"/>
                </a:solidFill>
                <a:latin typeface="+mj-lt"/>
              </a:rPr>
              <a:t>Exports </a:t>
            </a:r>
            <a:r>
              <a:rPr lang="en-US" sz="2000" dirty="0" smtClean="0">
                <a:solidFill>
                  <a:srgbClr val="000000"/>
                </a:solidFill>
                <a:latin typeface="+mj-lt"/>
              </a:rPr>
              <a:t>Have Been Slow To Regain Stronger Momentum</a:t>
            </a:r>
            <a:endParaRPr lang="en-US" sz="2000" dirty="0">
              <a:solidFill>
                <a:srgbClr val="000000"/>
              </a:solidFill>
              <a:latin typeface="+mj-lt"/>
            </a:endParaRPr>
          </a:p>
        </p:txBody>
      </p:sp>
      <p:sp>
        <p:nvSpPr>
          <p:cNvPr id="12292" name="Text Box 31"/>
          <p:cNvSpPr txBox="1">
            <a:spLocks noChangeArrowheads="1"/>
          </p:cNvSpPr>
          <p:nvPr/>
        </p:nvSpPr>
        <p:spPr bwMode="auto">
          <a:xfrm>
            <a:off x="381000" y="5834063"/>
            <a:ext cx="433863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sz="1600">
                <a:solidFill>
                  <a:schemeClr val="tx1"/>
                </a:solidFill>
                <a:latin typeface="Arial" pitchFamily="34" charset="0"/>
              </a:defRPr>
            </a:lvl1pPr>
            <a:lvl2pPr marL="742950" indent="-285750" algn="l" eaLnBrk="0" hangingPunct="0">
              <a:buSzPct val="120000"/>
              <a:buChar char="•"/>
              <a:defRPr sz="1400">
                <a:solidFill>
                  <a:schemeClr val="tx1"/>
                </a:solidFill>
                <a:latin typeface="Arial" pitchFamily="34" charset="0"/>
              </a:defRPr>
            </a:lvl2pPr>
            <a:lvl3pPr marL="1143000" indent="-228600" algn="l" eaLnBrk="0" hangingPunct="0">
              <a:buSzPct val="100000"/>
              <a:buFont typeface="Courier New" pitchFamily="49" charset="0"/>
              <a:buChar char="o"/>
              <a:defRPr sz="1200">
                <a:solidFill>
                  <a:schemeClr val="tx1"/>
                </a:solidFill>
                <a:latin typeface="Arial" pitchFamily="34" charset="0"/>
              </a:defRPr>
            </a:lvl3pPr>
            <a:lvl4pPr marL="1600200" indent="-228600" algn="l" eaLnBrk="0" hangingPunct="0">
              <a:buChar char="–"/>
              <a:defRPr sz="1100">
                <a:solidFill>
                  <a:schemeClr val="tx1"/>
                </a:solidFill>
                <a:latin typeface="Arial" pitchFamily="34" charset="0"/>
              </a:defRPr>
            </a:lvl4pPr>
            <a:lvl5pPr marL="2057400" indent="-228600" algn="just" eaLnBrk="0" hangingPunct="0">
              <a:spcBef>
                <a:spcPct val="7000"/>
              </a:spcBef>
              <a:spcAft>
                <a:spcPct val="20000"/>
              </a:spcAft>
              <a:buChar char="»"/>
              <a:defRPr sz="1300">
                <a:solidFill>
                  <a:schemeClr val="tx1"/>
                </a:solidFill>
                <a:latin typeface="AGaramond" pitchFamily="18" charset="0"/>
              </a:defRPr>
            </a:lvl5pPr>
            <a:lvl6pPr marL="2514600" indent="-228600" algn="just" eaLnBrk="0" fontAlgn="base" hangingPunct="0">
              <a:spcBef>
                <a:spcPct val="7000"/>
              </a:spcBef>
              <a:spcAft>
                <a:spcPct val="20000"/>
              </a:spcAft>
              <a:buChar char="»"/>
              <a:defRPr sz="1300">
                <a:solidFill>
                  <a:schemeClr val="tx1"/>
                </a:solidFill>
                <a:latin typeface="AGaramond" pitchFamily="18" charset="0"/>
              </a:defRPr>
            </a:lvl6pPr>
            <a:lvl7pPr marL="2971800" indent="-228600" algn="just" eaLnBrk="0" fontAlgn="base" hangingPunct="0">
              <a:spcBef>
                <a:spcPct val="7000"/>
              </a:spcBef>
              <a:spcAft>
                <a:spcPct val="20000"/>
              </a:spcAft>
              <a:buChar char="»"/>
              <a:defRPr sz="1300">
                <a:solidFill>
                  <a:schemeClr val="tx1"/>
                </a:solidFill>
                <a:latin typeface="AGaramond" pitchFamily="18" charset="0"/>
              </a:defRPr>
            </a:lvl7pPr>
            <a:lvl8pPr marL="3429000" indent="-228600" algn="just" eaLnBrk="0" fontAlgn="base" hangingPunct="0">
              <a:spcBef>
                <a:spcPct val="7000"/>
              </a:spcBef>
              <a:spcAft>
                <a:spcPct val="20000"/>
              </a:spcAft>
              <a:buChar char="»"/>
              <a:defRPr sz="1300">
                <a:solidFill>
                  <a:schemeClr val="tx1"/>
                </a:solidFill>
                <a:latin typeface="AGaramond" pitchFamily="18" charset="0"/>
              </a:defRPr>
            </a:lvl8pPr>
            <a:lvl9pPr marL="3886200" indent="-228600" algn="just" eaLnBrk="0" fontAlgn="base" hangingPunct="0">
              <a:spcBef>
                <a:spcPct val="7000"/>
              </a:spcBef>
              <a:spcAft>
                <a:spcPct val="20000"/>
              </a:spcAft>
              <a:buChar char="»"/>
              <a:defRPr sz="1300">
                <a:solidFill>
                  <a:schemeClr val="tx1"/>
                </a:solidFill>
                <a:latin typeface="AGaramond" pitchFamily="18" charset="0"/>
              </a:defRPr>
            </a:lvl9pPr>
          </a:lstStyle>
          <a:p>
            <a:pPr eaLnBrk="1" hangingPunct="1">
              <a:spcBef>
                <a:spcPct val="0"/>
              </a:spcBef>
            </a:pPr>
            <a:r>
              <a:rPr lang="en-US" altLang="en-US" sz="1100" b="0" i="1" dirty="0">
                <a:solidFill>
                  <a:srgbClr val="000000"/>
                </a:solidFill>
                <a:ea typeface="MS PGothic" pitchFamily="34" charset="-128"/>
                <a:cs typeface="Geneva"/>
              </a:rPr>
              <a:t>Source: Statistics Canada, Scotiabank Economics</a:t>
            </a:r>
            <a:r>
              <a:rPr lang="en-US" altLang="en-US" sz="1100" i="1" dirty="0" smtClean="0">
                <a:solidFill>
                  <a:srgbClr val="000000"/>
                </a:solidFill>
                <a:ea typeface="MS PGothic" pitchFamily="34" charset="-128"/>
                <a:cs typeface="Geneva"/>
              </a:rPr>
              <a:t>.</a:t>
            </a:r>
            <a:endParaRPr lang="en-US" altLang="en-US" sz="1100" i="1" dirty="0">
              <a:solidFill>
                <a:srgbClr val="000000"/>
              </a:solidFill>
              <a:ea typeface="MS PGothic" pitchFamily="34" charset="-128"/>
              <a:cs typeface="Geneva"/>
            </a:endParaRPr>
          </a:p>
        </p:txBody>
      </p:sp>
      <p:graphicFrame>
        <p:nvGraphicFramePr>
          <p:cNvPr id="2" name="Object 3"/>
          <p:cNvGraphicFramePr>
            <a:graphicFrameLocks/>
          </p:cNvGraphicFramePr>
          <p:nvPr>
            <p:extLst>
              <p:ext uri="{D42A27DB-BD31-4B8C-83A1-F6EECF244321}">
                <p14:modId xmlns:p14="http://schemas.microsoft.com/office/powerpoint/2010/main" val="3726991941"/>
              </p:ext>
            </p:extLst>
          </p:nvPr>
        </p:nvGraphicFramePr>
        <p:xfrm>
          <a:off x="469900" y="1174750"/>
          <a:ext cx="5127625" cy="4546600"/>
        </p:xfrm>
        <a:graphic>
          <a:graphicData uri="http://schemas.openxmlformats.org/drawingml/2006/chart">
            <c:chart xmlns:c="http://schemas.openxmlformats.org/drawingml/2006/chart" xmlns:r="http://schemas.openxmlformats.org/officeDocument/2006/relationships" r:id="rId2"/>
          </a:graphicData>
        </a:graphic>
      </p:graphicFrame>
      <p:sp>
        <p:nvSpPr>
          <p:cNvPr id="12294" name="Text Box 4"/>
          <p:cNvSpPr txBox="1">
            <a:spLocks noChangeArrowheads="1"/>
          </p:cNvSpPr>
          <p:nvPr/>
        </p:nvSpPr>
        <p:spPr bwMode="auto">
          <a:xfrm>
            <a:off x="711200" y="785813"/>
            <a:ext cx="43005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sz="1600">
                <a:solidFill>
                  <a:schemeClr val="tx1"/>
                </a:solidFill>
                <a:latin typeface="Arial" pitchFamily="34" charset="0"/>
              </a:defRPr>
            </a:lvl1pPr>
            <a:lvl2pPr marL="742950" indent="-285750" algn="l" eaLnBrk="0" hangingPunct="0">
              <a:buSzPct val="120000"/>
              <a:buChar char="•"/>
              <a:defRPr sz="1400">
                <a:solidFill>
                  <a:schemeClr val="tx1"/>
                </a:solidFill>
                <a:latin typeface="Arial" pitchFamily="34" charset="0"/>
              </a:defRPr>
            </a:lvl2pPr>
            <a:lvl3pPr marL="1143000" indent="-228600" algn="l" eaLnBrk="0" hangingPunct="0">
              <a:buSzPct val="100000"/>
              <a:buFont typeface="Courier New" pitchFamily="49" charset="0"/>
              <a:buChar char="o"/>
              <a:defRPr sz="1200">
                <a:solidFill>
                  <a:schemeClr val="tx1"/>
                </a:solidFill>
                <a:latin typeface="Arial" pitchFamily="34" charset="0"/>
              </a:defRPr>
            </a:lvl3pPr>
            <a:lvl4pPr marL="1600200" indent="-228600" algn="l" eaLnBrk="0" hangingPunct="0">
              <a:buChar char="–"/>
              <a:defRPr sz="1100">
                <a:solidFill>
                  <a:schemeClr val="tx1"/>
                </a:solidFill>
                <a:latin typeface="Arial" pitchFamily="34" charset="0"/>
              </a:defRPr>
            </a:lvl4pPr>
            <a:lvl5pPr marL="2057400" indent="-228600" algn="just" eaLnBrk="0" hangingPunct="0">
              <a:spcBef>
                <a:spcPct val="7000"/>
              </a:spcBef>
              <a:spcAft>
                <a:spcPct val="20000"/>
              </a:spcAft>
              <a:buChar char="»"/>
              <a:defRPr sz="1300">
                <a:solidFill>
                  <a:schemeClr val="tx1"/>
                </a:solidFill>
                <a:latin typeface="AGaramond" pitchFamily="18" charset="0"/>
              </a:defRPr>
            </a:lvl5pPr>
            <a:lvl6pPr marL="2514600" indent="-228600" algn="just" eaLnBrk="0" fontAlgn="base" hangingPunct="0">
              <a:spcBef>
                <a:spcPct val="7000"/>
              </a:spcBef>
              <a:spcAft>
                <a:spcPct val="20000"/>
              </a:spcAft>
              <a:buChar char="»"/>
              <a:defRPr sz="1300">
                <a:solidFill>
                  <a:schemeClr val="tx1"/>
                </a:solidFill>
                <a:latin typeface="AGaramond" pitchFamily="18" charset="0"/>
              </a:defRPr>
            </a:lvl6pPr>
            <a:lvl7pPr marL="2971800" indent="-228600" algn="just" eaLnBrk="0" fontAlgn="base" hangingPunct="0">
              <a:spcBef>
                <a:spcPct val="7000"/>
              </a:spcBef>
              <a:spcAft>
                <a:spcPct val="20000"/>
              </a:spcAft>
              <a:buChar char="»"/>
              <a:defRPr sz="1300">
                <a:solidFill>
                  <a:schemeClr val="tx1"/>
                </a:solidFill>
                <a:latin typeface="AGaramond" pitchFamily="18" charset="0"/>
              </a:defRPr>
            </a:lvl7pPr>
            <a:lvl8pPr marL="3429000" indent="-228600" algn="just" eaLnBrk="0" fontAlgn="base" hangingPunct="0">
              <a:spcBef>
                <a:spcPct val="7000"/>
              </a:spcBef>
              <a:spcAft>
                <a:spcPct val="20000"/>
              </a:spcAft>
              <a:buChar char="»"/>
              <a:defRPr sz="1300">
                <a:solidFill>
                  <a:schemeClr val="tx1"/>
                </a:solidFill>
                <a:latin typeface="AGaramond" pitchFamily="18" charset="0"/>
              </a:defRPr>
            </a:lvl8pPr>
            <a:lvl9pPr marL="3886200" indent="-228600" algn="just" eaLnBrk="0" fontAlgn="base" hangingPunct="0">
              <a:spcBef>
                <a:spcPct val="7000"/>
              </a:spcBef>
              <a:spcAft>
                <a:spcPct val="20000"/>
              </a:spcAft>
              <a:buChar char="»"/>
              <a:defRPr sz="1300">
                <a:solidFill>
                  <a:schemeClr val="tx1"/>
                </a:solidFill>
                <a:latin typeface="AGaramond" pitchFamily="18" charset="0"/>
              </a:defRPr>
            </a:lvl9pPr>
          </a:lstStyle>
          <a:p>
            <a:r>
              <a:rPr lang="en-GB" altLang="en-US" dirty="0">
                <a:ea typeface="MS PGothic" pitchFamily="34" charset="-128"/>
                <a:cs typeface="Geneva"/>
              </a:rPr>
              <a:t>Canadian Non-Resource Export Volumes</a:t>
            </a:r>
          </a:p>
        </p:txBody>
      </p:sp>
      <p:sp>
        <p:nvSpPr>
          <p:cNvPr id="12295" name="Text Box 10"/>
          <p:cNvSpPr txBox="1">
            <a:spLocks noChangeArrowheads="1"/>
          </p:cNvSpPr>
          <p:nvPr/>
        </p:nvSpPr>
        <p:spPr bwMode="auto">
          <a:xfrm>
            <a:off x="914400" y="1317625"/>
            <a:ext cx="1292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sz="1600">
                <a:solidFill>
                  <a:schemeClr val="tx1"/>
                </a:solidFill>
                <a:latin typeface="Arial" pitchFamily="34" charset="0"/>
              </a:defRPr>
            </a:lvl1pPr>
            <a:lvl2pPr marL="742950" indent="-285750" algn="l" eaLnBrk="0" hangingPunct="0">
              <a:buSzPct val="120000"/>
              <a:buChar char="•"/>
              <a:defRPr sz="1400">
                <a:solidFill>
                  <a:schemeClr val="tx1"/>
                </a:solidFill>
                <a:latin typeface="Arial" pitchFamily="34" charset="0"/>
              </a:defRPr>
            </a:lvl2pPr>
            <a:lvl3pPr marL="1143000" indent="-228600" algn="l" eaLnBrk="0" hangingPunct="0">
              <a:buSzPct val="100000"/>
              <a:buFont typeface="Courier New" pitchFamily="49" charset="0"/>
              <a:buChar char="o"/>
              <a:defRPr sz="1200">
                <a:solidFill>
                  <a:schemeClr val="tx1"/>
                </a:solidFill>
                <a:latin typeface="Arial" pitchFamily="34" charset="0"/>
              </a:defRPr>
            </a:lvl3pPr>
            <a:lvl4pPr marL="1600200" indent="-228600" algn="l" eaLnBrk="0" hangingPunct="0">
              <a:buChar char="–"/>
              <a:defRPr sz="1100">
                <a:solidFill>
                  <a:schemeClr val="tx1"/>
                </a:solidFill>
                <a:latin typeface="Arial" pitchFamily="34" charset="0"/>
              </a:defRPr>
            </a:lvl4pPr>
            <a:lvl5pPr marL="2057400" indent="-228600" algn="just" eaLnBrk="0" hangingPunct="0">
              <a:spcBef>
                <a:spcPct val="7000"/>
              </a:spcBef>
              <a:spcAft>
                <a:spcPct val="20000"/>
              </a:spcAft>
              <a:buChar char="»"/>
              <a:defRPr sz="1300">
                <a:solidFill>
                  <a:schemeClr val="tx1"/>
                </a:solidFill>
                <a:latin typeface="AGaramond" pitchFamily="18" charset="0"/>
              </a:defRPr>
            </a:lvl5pPr>
            <a:lvl6pPr marL="2514600" indent="-228600" algn="just" eaLnBrk="0" fontAlgn="base" hangingPunct="0">
              <a:spcBef>
                <a:spcPct val="7000"/>
              </a:spcBef>
              <a:spcAft>
                <a:spcPct val="20000"/>
              </a:spcAft>
              <a:buChar char="»"/>
              <a:defRPr sz="1300">
                <a:solidFill>
                  <a:schemeClr val="tx1"/>
                </a:solidFill>
                <a:latin typeface="AGaramond" pitchFamily="18" charset="0"/>
              </a:defRPr>
            </a:lvl6pPr>
            <a:lvl7pPr marL="2971800" indent="-228600" algn="just" eaLnBrk="0" fontAlgn="base" hangingPunct="0">
              <a:spcBef>
                <a:spcPct val="7000"/>
              </a:spcBef>
              <a:spcAft>
                <a:spcPct val="20000"/>
              </a:spcAft>
              <a:buChar char="»"/>
              <a:defRPr sz="1300">
                <a:solidFill>
                  <a:schemeClr val="tx1"/>
                </a:solidFill>
                <a:latin typeface="AGaramond" pitchFamily="18" charset="0"/>
              </a:defRPr>
            </a:lvl7pPr>
            <a:lvl8pPr marL="3429000" indent="-228600" algn="just" eaLnBrk="0" fontAlgn="base" hangingPunct="0">
              <a:spcBef>
                <a:spcPct val="7000"/>
              </a:spcBef>
              <a:spcAft>
                <a:spcPct val="20000"/>
              </a:spcAft>
              <a:buChar char="»"/>
              <a:defRPr sz="1300">
                <a:solidFill>
                  <a:schemeClr val="tx1"/>
                </a:solidFill>
                <a:latin typeface="AGaramond" pitchFamily="18" charset="0"/>
              </a:defRPr>
            </a:lvl8pPr>
            <a:lvl9pPr marL="3886200" indent="-228600" algn="just" eaLnBrk="0" fontAlgn="base" hangingPunct="0">
              <a:spcBef>
                <a:spcPct val="7000"/>
              </a:spcBef>
              <a:spcAft>
                <a:spcPct val="20000"/>
              </a:spcAft>
              <a:buChar char="»"/>
              <a:defRPr sz="1300">
                <a:solidFill>
                  <a:schemeClr val="tx1"/>
                </a:solidFill>
                <a:latin typeface="AGaramond" pitchFamily="18" charset="0"/>
              </a:defRPr>
            </a:lvl9pPr>
          </a:lstStyle>
          <a:p>
            <a:pPr eaLnBrk="1" hangingPunct="1"/>
            <a:r>
              <a:rPr lang="en-CA" altLang="en-US" sz="1200" b="0" i="1">
                <a:ea typeface="MS PGothic" pitchFamily="34" charset="-128"/>
                <a:cs typeface="Geneva"/>
              </a:rPr>
              <a:t>y/y % change</a:t>
            </a:r>
          </a:p>
        </p:txBody>
      </p:sp>
    </p:spTree>
    <p:extLst>
      <p:ext uri="{BB962C8B-B14F-4D97-AF65-F5344CB8AC3E}">
        <p14:creationId xmlns:p14="http://schemas.microsoft.com/office/powerpoint/2010/main" val="1990827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50938" y="887413"/>
            <a:ext cx="6842125" cy="508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063513" y="139700"/>
            <a:ext cx="4483920" cy="400110"/>
          </a:xfrm>
          <a:prstGeom prst="rect">
            <a:avLst/>
          </a:prstGeom>
          <a:noFill/>
        </p:spPr>
        <p:txBody>
          <a:bodyPr wrap="none" rtlCol="0">
            <a:spAutoFit/>
          </a:bodyPr>
          <a:lstStyle/>
          <a:p>
            <a:r>
              <a:rPr lang="en-CA" sz="2000" dirty="0" smtClean="0">
                <a:solidFill>
                  <a:schemeClr val="tx1"/>
                </a:solidFill>
              </a:rPr>
              <a:t>Global Growth Is Not Synchronized</a:t>
            </a:r>
            <a:endParaRPr lang="en-CA" sz="2000" dirty="0">
              <a:solidFill>
                <a:schemeClr val="tx1"/>
              </a:solidFill>
            </a:endParaRPr>
          </a:p>
        </p:txBody>
      </p:sp>
    </p:spTree>
    <p:extLst>
      <p:ext uri="{BB962C8B-B14F-4D97-AF65-F5344CB8AC3E}">
        <p14:creationId xmlns:p14="http://schemas.microsoft.com/office/powerpoint/2010/main" val="23902280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8"/>
          <p:cNvSpPr txBox="1">
            <a:spLocks noChangeArrowheads="1"/>
          </p:cNvSpPr>
          <p:nvPr/>
        </p:nvSpPr>
        <p:spPr bwMode="auto">
          <a:xfrm>
            <a:off x="381000" y="5807075"/>
            <a:ext cx="846137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sz="1600">
                <a:solidFill>
                  <a:schemeClr val="tx1"/>
                </a:solidFill>
                <a:latin typeface="Arial" pitchFamily="34" charset="0"/>
              </a:defRPr>
            </a:lvl1pPr>
            <a:lvl2pPr marL="742950" indent="-285750" algn="l" eaLnBrk="0" hangingPunct="0">
              <a:buSzPct val="120000"/>
              <a:buChar char="•"/>
              <a:defRPr sz="1400">
                <a:solidFill>
                  <a:schemeClr val="tx1"/>
                </a:solidFill>
                <a:latin typeface="Arial" pitchFamily="34" charset="0"/>
              </a:defRPr>
            </a:lvl2pPr>
            <a:lvl3pPr marL="1143000" indent="-228600" algn="l" eaLnBrk="0" hangingPunct="0">
              <a:buSzPct val="100000"/>
              <a:buFont typeface="Courier New" pitchFamily="49" charset="0"/>
              <a:buChar char="o"/>
              <a:defRPr sz="1200">
                <a:solidFill>
                  <a:schemeClr val="tx1"/>
                </a:solidFill>
                <a:latin typeface="Arial" pitchFamily="34" charset="0"/>
              </a:defRPr>
            </a:lvl3pPr>
            <a:lvl4pPr marL="1600200" indent="-228600" algn="l" eaLnBrk="0" hangingPunct="0">
              <a:buChar char="–"/>
              <a:defRPr sz="1100">
                <a:solidFill>
                  <a:schemeClr val="tx1"/>
                </a:solidFill>
                <a:latin typeface="Arial" pitchFamily="34" charset="0"/>
              </a:defRPr>
            </a:lvl4pPr>
            <a:lvl5pPr marL="2057400" indent="-228600" algn="just" eaLnBrk="0" hangingPunct="0">
              <a:spcBef>
                <a:spcPct val="7000"/>
              </a:spcBef>
              <a:spcAft>
                <a:spcPct val="20000"/>
              </a:spcAft>
              <a:buChar char="»"/>
              <a:defRPr sz="1300">
                <a:solidFill>
                  <a:schemeClr val="tx1"/>
                </a:solidFill>
                <a:latin typeface="AGaramond" pitchFamily="18" charset="0"/>
              </a:defRPr>
            </a:lvl5pPr>
            <a:lvl6pPr marL="2514600" indent="-228600" algn="just" eaLnBrk="0" fontAlgn="base" hangingPunct="0">
              <a:spcBef>
                <a:spcPct val="7000"/>
              </a:spcBef>
              <a:spcAft>
                <a:spcPct val="20000"/>
              </a:spcAft>
              <a:buChar char="»"/>
              <a:defRPr sz="1300">
                <a:solidFill>
                  <a:schemeClr val="tx1"/>
                </a:solidFill>
                <a:latin typeface="AGaramond" pitchFamily="18" charset="0"/>
              </a:defRPr>
            </a:lvl6pPr>
            <a:lvl7pPr marL="2971800" indent="-228600" algn="just" eaLnBrk="0" fontAlgn="base" hangingPunct="0">
              <a:spcBef>
                <a:spcPct val="7000"/>
              </a:spcBef>
              <a:spcAft>
                <a:spcPct val="20000"/>
              </a:spcAft>
              <a:buChar char="»"/>
              <a:defRPr sz="1300">
                <a:solidFill>
                  <a:schemeClr val="tx1"/>
                </a:solidFill>
                <a:latin typeface="AGaramond" pitchFamily="18" charset="0"/>
              </a:defRPr>
            </a:lvl7pPr>
            <a:lvl8pPr marL="3429000" indent="-228600" algn="just" eaLnBrk="0" fontAlgn="base" hangingPunct="0">
              <a:spcBef>
                <a:spcPct val="7000"/>
              </a:spcBef>
              <a:spcAft>
                <a:spcPct val="20000"/>
              </a:spcAft>
              <a:buChar char="»"/>
              <a:defRPr sz="1300">
                <a:solidFill>
                  <a:schemeClr val="tx1"/>
                </a:solidFill>
                <a:latin typeface="AGaramond" pitchFamily="18" charset="0"/>
              </a:defRPr>
            </a:lvl8pPr>
            <a:lvl9pPr marL="3886200" indent="-228600" algn="just" eaLnBrk="0" fontAlgn="base" hangingPunct="0">
              <a:spcBef>
                <a:spcPct val="7000"/>
              </a:spcBef>
              <a:spcAft>
                <a:spcPct val="20000"/>
              </a:spcAft>
              <a:buChar char="»"/>
              <a:defRPr sz="1300">
                <a:solidFill>
                  <a:schemeClr val="tx1"/>
                </a:solidFill>
                <a:latin typeface="AGaramond" pitchFamily="18" charset="0"/>
              </a:defRPr>
            </a:lvl9pPr>
          </a:lstStyle>
          <a:p>
            <a:pPr eaLnBrk="1" hangingPunct="1">
              <a:spcBef>
                <a:spcPct val="0"/>
              </a:spcBef>
            </a:pPr>
            <a:r>
              <a:rPr lang="en-US" altLang="en-US" sz="1100" b="0" i="1" dirty="0">
                <a:ea typeface="MS PGothic" pitchFamily="34" charset="-128"/>
              </a:rPr>
              <a:t>Source: Statistics Canada, Scotiabank Economics</a:t>
            </a:r>
            <a:r>
              <a:rPr lang="en-US" altLang="en-US" sz="1100" b="0" i="1" dirty="0" smtClean="0">
                <a:ea typeface="MS PGothic" pitchFamily="34" charset="-128"/>
              </a:rPr>
              <a:t>.</a:t>
            </a:r>
            <a:endParaRPr lang="en-US" altLang="en-US" sz="1100" b="0" i="1" dirty="0">
              <a:ea typeface="MS PGothic" pitchFamily="34" charset="-128"/>
            </a:endParaRPr>
          </a:p>
        </p:txBody>
      </p:sp>
      <p:graphicFrame>
        <p:nvGraphicFramePr>
          <p:cNvPr id="14339" name="Object 3"/>
          <p:cNvGraphicFramePr>
            <a:graphicFrameLocks/>
          </p:cNvGraphicFramePr>
          <p:nvPr/>
        </p:nvGraphicFramePr>
        <p:xfrm>
          <a:off x="400050" y="1123950"/>
          <a:ext cx="5267325" cy="4638675"/>
        </p:xfrm>
        <a:graphic>
          <a:graphicData uri="http://schemas.openxmlformats.org/presentationml/2006/ole">
            <mc:AlternateContent xmlns:mc="http://schemas.openxmlformats.org/markup-compatibility/2006">
              <mc:Choice xmlns:v="urn:schemas-microsoft-com:vml" Requires="v">
                <p:oleObj spid="_x0000_s23612" name="Chart" r:id="rId4" imgW="5162449" imgH="4543394" progId="MSGraph.Chart.8">
                  <p:embed followColorScheme="full"/>
                </p:oleObj>
              </mc:Choice>
              <mc:Fallback>
                <p:oleObj name="Chart" r:id="rId4" imgW="5162449" imgH="4543394" progId="MSGraph.Chart.8">
                  <p:embed followColorScheme="full"/>
                  <p:pic>
                    <p:nvPicPr>
                      <p:cNvPr id="0" name="Picture 2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050" y="1123950"/>
                        <a:ext cx="5267325" cy="463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340" name="Text Box 10"/>
          <p:cNvSpPr txBox="1">
            <a:spLocks noChangeArrowheads="1"/>
          </p:cNvSpPr>
          <p:nvPr/>
        </p:nvSpPr>
        <p:spPr bwMode="auto">
          <a:xfrm>
            <a:off x="841375" y="1320800"/>
            <a:ext cx="27400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sz="1600">
                <a:solidFill>
                  <a:schemeClr val="tx1"/>
                </a:solidFill>
                <a:latin typeface="Arial" pitchFamily="34" charset="0"/>
              </a:defRPr>
            </a:lvl1pPr>
            <a:lvl2pPr marL="742950" indent="-285750" algn="l" eaLnBrk="0" hangingPunct="0">
              <a:buSzPct val="120000"/>
              <a:buChar char="•"/>
              <a:defRPr sz="1400">
                <a:solidFill>
                  <a:schemeClr val="tx1"/>
                </a:solidFill>
                <a:latin typeface="Arial" pitchFamily="34" charset="0"/>
              </a:defRPr>
            </a:lvl2pPr>
            <a:lvl3pPr marL="1143000" indent="-228600" algn="l" eaLnBrk="0" hangingPunct="0">
              <a:buSzPct val="100000"/>
              <a:buFont typeface="Courier New" pitchFamily="49" charset="0"/>
              <a:buChar char="o"/>
              <a:defRPr sz="1200">
                <a:solidFill>
                  <a:schemeClr val="tx1"/>
                </a:solidFill>
                <a:latin typeface="Arial" pitchFamily="34" charset="0"/>
              </a:defRPr>
            </a:lvl3pPr>
            <a:lvl4pPr marL="1600200" indent="-228600" algn="l" eaLnBrk="0" hangingPunct="0">
              <a:buChar char="–"/>
              <a:defRPr sz="1100">
                <a:solidFill>
                  <a:schemeClr val="tx1"/>
                </a:solidFill>
                <a:latin typeface="Arial" pitchFamily="34" charset="0"/>
              </a:defRPr>
            </a:lvl4pPr>
            <a:lvl5pPr marL="2057400" indent="-228600" algn="just" eaLnBrk="0" hangingPunct="0">
              <a:spcBef>
                <a:spcPct val="7000"/>
              </a:spcBef>
              <a:spcAft>
                <a:spcPct val="20000"/>
              </a:spcAft>
              <a:buChar char="»"/>
              <a:defRPr sz="1300">
                <a:solidFill>
                  <a:schemeClr val="tx1"/>
                </a:solidFill>
                <a:latin typeface="AGaramond" pitchFamily="18" charset="0"/>
              </a:defRPr>
            </a:lvl5pPr>
            <a:lvl6pPr marL="2514600" indent="-228600" algn="just" eaLnBrk="0" fontAlgn="base" hangingPunct="0">
              <a:spcBef>
                <a:spcPct val="7000"/>
              </a:spcBef>
              <a:spcAft>
                <a:spcPct val="20000"/>
              </a:spcAft>
              <a:buChar char="»"/>
              <a:defRPr sz="1300">
                <a:solidFill>
                  <a:schemeClr val="tx1"/>
                </a:solidFill>
                <a:latin typeface="AGaramond" pitchFamily="18" charset="0"/>
              </a:defRPr>
            </a:lvl6pPr>
            <a:lvl7pPr marL="2971800" indent="-228600" algn="just" eaLnBrk="0" fontAlgn="base" hangingPunct="0">
              <a:spcBef>
                <a:spcPct val="7000"/>
              </a:spcBef>
              <a:spcAft>
                <a:spcPct val="20000"/>
              </a:spcAft>
              <a:buChar char="»"/>
              <a:defRPr sz="1300">
                <a:solidFill>
                  <a:schemeClr val="tx1"/>
                </a:solidFill>
                <a:latin typeface="AGaramond" pitchFamily="18" charset="0"/>
              </a:defRPr>
            </a:lvl7pPr>
            <a:lvl8pPr marL="3429000" indent="-228600" algn="just" eaLnBrk="0" fontAlgn="base" hangingPunct="0">
              <a:spcBef>
                <a:spcPct val="7000"/>
              </a:spcBef>
              <a:spcAft>
                <a:spcPct val="20000"/>
              </a:spcAft>
              <a:buChar char="»"/>
              <a:defRPr sz="1300">
                <a:solidFill>
                  <a:schemeClr val="tx1"/>
                </a:solidFill>
                <a:latin typeface="AGaramond" pitchFamily="18" charset="0"/>
              </a:defRPr>
            </a:lvl8pPr>
            <a:lvl9pPr marL="3886200" indent="-228600" algn="just" eaLnBrk="0" fontAlgn="base" hangingPunct="0">
              <a:spcBef>
                <a:spcPct val="7000"/>
              </a:spcBef>
              <a:spcAft>
                <a:spcPct val="20000"/>
              </a:spcAft>
              <a:buChar char="»"/>
              <a:defRPr sz="1300">
                <a:solidFill>
                  <a:schemeClr val="tx1"/>
                </a:solidFill>
                <a:latin typeface="AGaramond" pitchFamily="18" charset="0"/>
              </a:defRPr>
            </a:lvl9pPr>
          </a:lstStyle>
          <a:p>
            <a:pPr eaLnBrk="1" hangingPunct="1"/>
            <a:r>
              <a:rPr lang="en-US" altLang="en-US" sz="1200" b="0" i="1">
                <a:ea typeface="MS PGothic" pitchFamily="34" charset="-128"/>
                <a:cs typeface="Geneva"/>
              </a:rPr>
              <a:t> index January 2013=100, 3mma</a:t>
            </a:r>
            <a:endParaRPr lang="en-CA" altLang="en-US" sz="1200" b="0" i="1">
              <a:ea typeface="MS PGothic" pitchFamily="34" charset="-128"/>
              <a:cs typeface="Geneva"/>
            </a:endParaRPr>
          </a:p>
        </p:txBody>
      </p:sp>
      <p:sp>
        <p:nvSpPr>
          <p:cNvPr id="14341" name="Text Box 4"/>
          <p:cNvSpPr txBox="1">
            <a:spLocks noChangeArrowheads="1"/>
          </p:cNvSpPr>
          <p:nvPr/>
        </p:nvSpPr>
        <p:spPr bwMode="auto">
          <a:xfrm>
            <a:off x="774700" y="785813"/>
            <a:ext cx="43005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sz="1600">
                <a:solidFill>
                  <a:schemeClr val="tx1"/>
                </a:solidFill>
                <a:latin typeface="Arial" pitchFamily="34" charset="0"/>
              </a:defRPr>
            </a:lvl1pPr>
            <a:lvl2pPr marL="742950" indent="-285750" algn="l" eaLnBrk="0" hangingPunct="0">
              <a:buSzPct val="120000"/>
              <a:buChar char="•"/>
              <a:defRPr sz="1400">
                <a:solidFill>
                  <a:schemeClr val="tx1"/>
                </a:solidFill>
                <a:latin typeface="Arial" pitchFamily="34" charset="0"/>
              </a:defRPr>
            </a:lvl2pPr>
            <a:lvl3pPr marL="1143000" indent="-228600" algn="l" eaLnBrk="0" hangingPunct="0">
              <a:buSzPct val="100000"/>
              <a:buFont typeface="Courier New" pitchFamily="49" charset="0"/>
              <a:buChar char="o"/>
              <a:defRPr sz="1200">
                <a:solidFill>
                  <a:schemeClr val="tx1"/>
                </a:solidFill>
                <a:latin typeface="Arial" pitchFamily="34" charset="0"/>
              </a:defRPr>
            </a:lvl3pPr>
            <a:lvl4pPr marL="1600200" indent="-228600" algn="l" eaLnBrk="0" hangingPunct="0">
              <a:buChar char="–"/>
              <a:defRPr sz="1100">
                <a:solidFill>
                  <a:schemeClr val="tx1"/>
                </a:solidFill>
                <a:latin typeface="Arial" pitchFamily="34" charset="0"/>
              </a:defRPr>
            </a:lvl4pPr>
            <a:lvl5pPr marL="2057400" indent="-228600" algn="just" eaLnBrk="0" hangingPunct="0">
              <a:spcBef>
                <a:spcPct val="7000"/>
              </a:spcBef>
              <a:spcAft>
                <a:spcPct val="20000"/>
              </a:spcAft>
              <a:buChar char="»"/>
              <a:defRPr sz="1300">
                <a:solidFill>
                  <a:schemeClr val="tx1"/>
                </a:solidFill>
                <a:latin typeface="AGaramond" pitchFamily="18" charset="0"/>
              </a:defRPr>
            </a:lvl5pPr>
            <a:lvl6pPr marL="2514600" indent="-228600" algn="just" eaLnBrk="0" fontAlgn="base" hangingPunct="0">
              <a:spcBef>
                <a:spcPct val="7000"/>
              </a:spcBef>
              <a:spcAft>
                <a:spcPct val="20000"/>
              </a:spcAft>
              <a:buChar char="»"/>
              <a:defRPr sz="1300">
                <a:solidFill>
                  <a:schemeClr val="tx1"/>
                </a:solidFill>
                <a:latin typeface="AGaramond" pitchFamily="18" charset="0"/>
              </a:defRPr>
            </a:lvl6pPr>
            <a:lvl7pPr marL="2971800" indent="-228600" algn="just" eaLnBrk="0" fontAlgn="base" hangingPunct="0">
              <a:spcBef>
                <a:spcPct val="7000"/>
              </a:spcBef>
              <a:spcAft>
                <a:spcPct val="20000"/>
              </a:spcAft>
              <a:buChar char="»"/>
              <a:defRPr sz="1300">
                <a:solidFill>
                  <a:schemeClr val="tx1"/>
                </a:solidFill>
                <a:latin typeface="AGaramond" pitchFamily="18" charset="0"/>
              </a:defRPr>
            </a:lvl7pPr>
            <a:lvl8pPr marL="3429000" indent="-228600" algn="just" eaLnBrk="0" fontAlgn="base" hangingPunct="0">
              <a:spcBef>
                <a:spcPct val="7000"/>
              </a:spcBef>
              <a:spcAft>
                <a:spcPct val="20000"/>
              </a:spcAft>
              <a:buChar char="»"/>
              <a:defRPr sz="1300">
                <a:solidFill>
                  <a:schemeClr val="tx1"/>
                </a:solidFill>
                <a:latin typeface="AGaramond" pitchFamily="18" charset="0"/>
              </a:defRPr>
            </a:lvl8pPr>
            <a:lvl9pPr marL="3886200" indent="-228600" algn="just" eaLnBrk="0" fontAlgn="base" hangingPunct="0">
              <a:spcBef>
                <a:spcPct val="7000"/>
              </a:spcBef>
              <a:spcAft>
                <a:spcPct val="20000"/>
              </a:spcAft>
              <a:buChar char="»"/>
              <a:defRPr sz="1300">
                <a:solidFill>
                  <a:schemeClr val="tx1"/>
                </a:solidFill>
                <a:latin typeface="AGaramond" pitchFamily="18" charset="0"/>
              </a:defRPr>
            </a:lvl9pPr>
          </a:lstStyle>
          <a:p>
            <a:r>
              <a:rPr lang="en-GB" altLang="en-US" dirty="0">
                <a:ea typeface="MS PGothic" pitchFamily="34" charset="-128"/>
                <a:cs typeface="Geneva"/>
              </a:rPr>
              <a:t>Canadian Real GDP</a:t>
            </a:r>
          </a:p>
        </p:txBody>
      </p:sp>
      <p:sp>
        <p:nvSpPr>
          <p:cNvPr id="14342" name="Text Box 8"/>
          <p:cNvSpPr txBox="1">
            <a:spLocks noChangeArrowheads="1"/>
          </p:cNvSpPr>
          <p:nvPr/>
        </p:nvSpPr>
        <p:spPr bwMode="auto">
          <a:xfrm>
            <a:off x="3505200" y="1752600"/>
            <a:ext cx="1028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sz="1600">
                <a:solidFill>
                  <a:schemeClr val="tx1"/>
                </a:solidFill>
                <a:latin typeface="Arial" pitchFamily="34" charset="0"/>
              </a:defRPr>
            </a:lvl1pPr>
            <a:lvl2pPr marL="742950" indent="-285750" algn="l" eaLnBrk="0" hangingPunct="0">
              <a:buSzPct val="120000"/>
              <a:buChar char="•"/>
              <a:defRPr sz="1400">
                <a:solidFill>
                  <a:schemeClr val="tx1"/>
                </a:solidFill>
                <a:latin typeface="Arial" pitchFamily="34" charset="0"/>
              </a:defRPr>
            </a:lvl2pPr>
            <a:lvl3pPr marL="1143000" indent="-228600" algn="l" eaLnBrk="0" hangingPunct="0">
              <a:buSzPct val="100000"/>
              <a:buFont typeface="Courier New" pitchFamily="49" charset="0"/>
              <a:buChar char="o"/>
              <a:defRPr sz="1200">
                <a:solidFill>
                  <a:schemeClr val="tx1"/>
                </a:solidFill>
                <a:latin typeface="Arial" pitchFamily="34" charset="0"/>
              </a:defRPr>
            </a:lvl3pPr>
            <a:lvl4pPr marL="1600200" indent="-228600" algn="l" eaLnBrk="0" hangingPunct="0">
              <a:buChar char="–"/>
              <a:defRPr sz="1100">
                <a:solidFill>
                  <a:schemeClr val="tx1"/>
                </a:solidFill>
                <a:latin typeface="Arial" pitchFamily="34" charset="0"/>
              </a:defRPr>
            </a:lvl4pPr>
            <a:lvl5pPr marL="2057400" indent="-228600" algn="just" eaLnBrk="0" hangingPunct="0">
              <a:spcBef>
                <a:spcPct val="7000"/>
              </a:spcBef>
              <a:spcAft>
                <a:spcPct val="20000"/>
              </a:spcAft>
              <a:buChar char="»"/>
              <a:defRPr sz="1300">
                <a:solidFill>
                  <a:schemeClr val="tx1"/>
                </a:solidFill>
                <a:latin typeface="AGaramond" pitchFamily="18" charset="0"/>
              </a:defRPr>
            </a:lvl5pPr>
            <a:lvl6pPr marL="2514600" indent="-228600" algn="just" eaLnBrk="0" fontAlgn="base" hangingPunct="0">
              <a:spcBef>
                <a:spcPct val="7000"/>
              </a:spcBef>
              <a:spcAft>
                <a:spcPct val="20000"/>
              </a:spcAft>
              <a:buChar char="»"/>
              <a:defRPr sz="1300">
                <a:solidFill>
                  <a:schemeClr val="tx1"/>
                </a:solidFill>
                <a:latin typeface="AGaramond" pitchFamily="18" charset="0"/>
              </a:defRPr>
            </a:lvl6pPr>
            <a:lvl7pPr marL="2971800" indent="-228600" algn="just" eaLnBrk="0" fontAlgn="base" hangingPunct="0">
              <a:spcBef>
                <a:spcPct val="7000"/>
              </a:spcBef>
              <a:spcAft>
                <a:spcPct val="20000"/>
              </a:spcAft>
              <a:buChar char="»"/>
              <a:defRPr sz="1300">
                <a:solidFill>
                  <a:schemeClr val="tx1"/>
                </a:solidFill>
                <a:latin typeface="AGaramond" pitchFamily="18" charset="0"/>
              </a:defRPr>
            </a:lvl7pPr>
            <a:lvl8pPr marL="3429000" indent="-228600" algn="just" eaLnBrk="0" fontAlgn="base" hangingPunct="0">
              <a:spcBef>
                <a:spcPct val="7000"/>
              </a:spcBef>
              <a:spcAft>
                <a:spcPct val="20000"/>
              </a:spcAft>
              <a:buChar char="»"/>
              <a:defRPr sz="1300">
                <a:solidFill>
                  <a:schemeClr val="tx1"/>
                </a:solidFill>
                <a:latin typeface="AGaramond" pitchFamily="18" charset="0"/>
              </a:defRPr>
            </a:lvl8pPr>
            <a:lvl9pPr marL="3886200" indent="-228600" algn="just" eaLnBrk="0" fontAlgn="base" hangingPunct="0">
              <a:spcBef>
                <a:spcPct val="7000"/>
              </a:spcBef>
              <a:spcAft>
                <a:spcPct val="20000"/>
              </a:spcAft>
              <a:buChar char="»"/>
              <a:defRPr sz="1300">
                <a:solidFill>
                  <a:schemeClr val="tx1"/>
                </a:solidFill>
                <a:latin typeface="AGaramond" pitchFamily="18" charset="0"/>
              </a:defRPr>
            </a:lvl9pPr>
          </a:lstStyle>
          <a:p>
            <a:pPr algn="ctr" eaLnBrk="1" hangingPunct="1"/>
            <a:r>
              <a:rPr lang="en-US" altLang="en-US">
                <a:solidFill>
                  <a:srgbClr val="FF0000"/>
                </a:solidFill>
              </a:rPr>
              <a:t>Export-related</a:t>
            </a:r>
            <a:endParaRPr lang="en-CA" altLang="en-US">
              <a:solidFill>
                <a:srgbClr val="FF0000"/>
              </a:solidFill>
            </a:endParaRPr>
          </a:p>
        </p:txBody>
      </p:sp>
      <p:sp>
        <p:nvSpPr>
          <p:cNvPr id="14343" name="Text Box 8"/>
          <p:cNvSpPr txBox="1">
            <a:spLocks noChangeArrowheads="1"/>
          </p:cNvSpPr>
          <p:nvPr/>
        </p:nvSpPr>
        <p:spPr bwMode="auto">
          <a:xfrm>
            <a:off x="3810000" y="3429000"/>
            <a:ext cx="13525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sz="1600">
                <a:solidFill>
                  <a:schemeClr val="tx1"/>
                </a:solidFill>
                <a:latin typeface="Arial" pitchFamily="34" charset="0"/>
              </a:defRPr>
            </a:lvl1pPr>
            <a:lvl2pPr marL="742950" indent="-285750" algn="l" eaLnBrk="0" hangingPunct="0">
              <a:buSzPct val="120000"/>
              <a:buChar char="•"/>
              <a:defRPr sz="1400">
                <a:solidFill>
                  <a:schemeClr val="tx1"/>
                </a:solidFill>
                <a:latin typeface="Arial" pitchFamily="34" charset="0"/>
              </a:defRPr>
            </a:lvl2pPr>
            <a:lvl3pPr marL="1143000" indent="-228600" algn="l" eaLnBrk="0" hangingPunct="0">
              <a:buSzPct val="100000"/>
              <a:buFont typeface="Courier New" pitchFamily="49" charset="0"/>
              <a:buChar char="o"/>
              <a:defRPr sz="1200">
                <a:solidFill>
                  <a:schemeClr val="tx1"/>
                </a:solidFill>
                <a:latin typeface="Arial" pitchFamily="34" charset="0"/>
              </a:defRPr>
            </a:lvl3pPr>
            <a:lvl4pPr marL="1600200" indent="-228600" algn="l" eaLnBrk="0" hangingPunct="0">
              <a:buChar char="–"/>
              <a:defRPr sz="1100">
                <a:solidFill>
                  <a:schemeClr val="tx1"/>
                </a:solidFill>
                <a:latin typeface="Arial" pitchFamily="34" charset="0"/>
              </a:defRPr>
            </a:lvl4pPr>
            <a:lvl5pPr marL="2057400" indent="-228600" algn="just" eaLnBrk="0" hangingPunct="0">
              <a:spcBef>
                <a:spcPct val="7000"/>
              </a:spcBef>
              <a:spcAft>
                <a:spcPct val="20000"/>
              </a:spcAft>
              <a:buChar char="»"/>
              <a:defRPr sz="1300">
                <a:solidFill>
                  <a:schemeClr val="tx1"/>
                </a:solidFill>
                <a:latin typeface="AGaramond" pitchFamily="18" charset="0"/>
              </a:defRPr>
            </a:lvl5pPr>
            <a:lvl6pPr marL="2514600" indent="-228600" algn="just" eaLnBrk="0" fontAlgn="base" hangingPunct="0">
              <a:spcBef>
                <a:spcPct val="7000"/>
              </a:spcBef>
              <a:spcAft>
                <a:spcPct val="20000"/>
              </a:spcAft>
              <a:buChar char="»"/>
              <a:defRPr sz="1300">
                <a:solidFill>
                  <a:schemeClr val="tx1"/>
                </a:solidFill>
                <a:latin typeface="AGaramond" pitchFamily="18" charset="0"/>
              </a:defRPr>
            </a:lvl6pPr>
            <a:lvl7pPr marL="2971800" indent="-228600" algn="just" eaLnBrk="0" fontAlgn="base" hangingPunct="0">
              <a:spcBef>
                <a:spcPct val="7000"/>
              </a:spcBef>
              <a:spcAft>
                <a:spcPct val="20000"/>
              </a:spcAft>
              <a:buChar char="»"/>
              <a:defRPr sz="1300">
                <a:solidFill>
                  <a:schemeClr val="tx1"/>
                </a:solidFill>
                <a:latin typeface="AGaramond" pitchFamily="18" charset="0"/>
              </a:defRPr>
            </a:lvl7pPr>
            <a:lvl8pPr marL="3429000" indent="-228600" algn="just" eaLnBrk="0" fontAlgn="base" hangingPunct="0">
              <a:spcBef>
                <a:spcPct val="7000"/>
              </a:spcBef>
              <a:spcAft>
                <a:spcPct val="20000"/>
              </a:spcAft>
              <a:buChar char="»"/>
              <a:defRPr sz="1300">
                <a:solidFill>
                  <a:schemeClr val="tx1"/>
                </a:solidFill>
                <a:latin typeface="AGaramond" pitchFamily="18" charset="0"/>
              </a:defRPr>
            </a:lvl8pPr>
            <a:lvl9pPr marL="3886200" indent="-228600" algn="just" eaLnBrk="0" fontAlgn="base" hangingPunct="0">
              <a:spcBef>
                <a:spcPct val="7000"/>
              </a:spcBef>
              <a:spcAft>
                <a:spcPct val="20000"/>
              </a:spcAft>
              <a:buChar char="»"/>
              <a:defRPr sz="1300">
                <a:solidFill>
                  <a:schemeClr val="tx1"/>
                </a:solidFill>
                <a:latin typeface="AGaramond" pitchFamily="18" charset="0"/>
              </a:defRPr>
            </a:lvl9pPr>
          </a:lstStyle>
          <a:p>
            <a:pPr algn="ctr" eaLnBrk="1" hangingPunct="1"/>
            <a:r>
              <a:rPr lang="en-US" altLang="en-US">
                <a:solidFill>
                  <a:srgbClr val="0000FF"/>
                </a:solidFill>
              </a:rPr>
              <a:t>Commodity-related</a:t>
            </a:r>
            <a:endParaRPr lang="en-CA" altLang="en-US">
              <a:solidFill>
                <a:srgbClr val="0000FF"/>
              </a:solidFill>
            </a:endParaRPr>
          </a:p>
        </p:txBody>
      </p:sp>
      <p:sp>
        <p:nvSpPr>
          <p:cNvPr id="14344" name="Text Box 8"/>
          <p:cNvSpPr txBox="1">
            <a:spLocks noChangeArrowheads="1"/>
          </p:cNvSpPr>
          <p:nvPr/>
        </p:nvSpPr>
        <p:spPr bwMode="auto">
          <a:xfrm>
            <a:off x="2057400" y="3835400"/>
            <a:ext cx="13430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sz="1600">
                <a:solidFill>
                  <a:schemeClr val="tx1"/>
                </a:solidFill>
                <a:latin typeface="Arial" pitchFamily="34" charset="0"/>
              </a:defRPr>
            </a:lvl1pPr>
            <a:lvl2pPr marL="742950" indent="-285750" algn="l" eaLnBrk="0" hangingPunct="0">
              <a:buSzPct val="120000"/>
              <a:buChar char="•"/>
              <a:defRPr sz="1400">
                <a:solidFill>
                  <a:schemeClr val="tx1"/>
                </a:solidFill>
                <a:latin typeface="Arial" pitchFamily="34" charset="0"/>
              </a:defRPr>
            </a:lvl2pPr>
            <a:lvl3pPr marL="1143000" indent="-228600" algn="l" eaLnBrk="0" hangingPunct="0">
              <a:buSzPct val="100000"/>
              <a:buFont typeface="Courier New" pitchFamily="49" charset="0"/>
              <a:buChar char="o"/>
              <a:defRPr sz="1200">
                <a:solidFill>
                  <a:schemeClr val="tx1"/>
                </a:solidFill>
                <a:latin typeface="Arial" pitchFamily="34" charset="0"/>
              </a:defRPr>
            </a:lvl3pPr>
            <a:lvl4pPr marL="1600200" indent="-228600" algn="l" eaLnBrk="0" hangingPunct="0">
              <a:buChar char="–"/>
              <a:defRPr sz="1100">
                <a:solidFill>
                  <a:schemeClr val="tx1"/>
                </a:solidFill>
                <a:latin typeface="Arial" pitchFamily="34" charset="0"/>
              </a:defRPr>
            </a:lvl4pPr>
            <a:lvl5pPr marL="2057400" indent="-228600" algn="just" eaLnBrk="0" hangingPunct="0">
              <a:spcBef>
                <a:spcPct val="7000"/>
              </a:spcBef>
              <a:spcAft>
                <a:spcPct val="20000"/>
              </a:spcAft>
              <a:buChar char="»"/>
              <a:defRPr sz="1300">
                <a:solidFill>
                  <a:schemeClr val="tx1"/>
                </a:solidFill>
                <a:latin typeface="AGaramond" pitchFamily="18" charset="0"/>
              </a:defRPr>
            </a:lvl5pPr>
            <a:lvl6pPr marL="2514600" indent="-228600" algn="just" eaLnBrk="0" fontAlgn="base" hangingPunct="0">
              <a:spcBef>
                <a:spcPct val="7000"/>
              </a:spcBef>
              <a:spcAft>
                <a:spcPct val="20000"/>
              </a:spcAft>
              <a:buChar char="»"/>
              <a:defRPr sz="1300">
                <a:solidFill>
                  <a:schemeClr val="tx1"/>
                </a:solidFill>
                <a:latin typeface="AGaramond" pitchFamily="18" charset="0"/>
              </a:defRPr>
            </a:lvl6pPr>
            <a:lvl7pPr marL="2971800" indent="-228600" algn="just" eaLnBrk="0" fontAlgn="base" hangingPunct="0">
              <a:spcBef>
                <a:spcPct val="7000"/>
              </a:spcBef>
              <a:spcAft>
                <a:spcPct val="20000"/>
              </a:spcAft>
              <a:buChar char="»"/>
              <a:defRPr sz="1300">
                <a:solidFill>
                  <a:schemeClr val="tx1"/>
                </a:solidFill>
                <a:latin typeface="AGaramond" pitchFamily="18" charset="0"/>
              </a:defRPr>
            </a:lvl7pPr>
            <a:lvl8pPr marL="3429000" indent="-228600" algn="just" eaLnBrk="0" fontAlgn="base" hangingPunct="0">
              <a:spcBef>
                <a:spcPct val="7000"/>
              </a:spcBef>
              <a:spcAft>
                <a:spcPct val="20000"/>
              </a:spcAft>
              <a:buChar char="»"/>
              <a:defRPr sz="1300">
                <a:solidFill>
                  <a:schemeClr val="tx1"/>
                </a:solidFill>
                <a:latin typeface="AGaramond" pitchFamily="18" charset="0"/>
              </a:defRPr>
            </a:lvl8pPr>
            <a:lvl9pPr marL="3886200" indent="-228600" algn="just" eaLnBrk="0" fontAlgn="base" hangingPunct="0">
              <a:spcBef>
                <a:spcPct val="7000"/>
              </a:spcBef>
              <a:spcAft>
                <a:spcPct val="20000"/>
              </a:spcAft>
              <a:buChar char="»"/>
              <a:defRPr sz="1300">
                <a:solidFill>
                  <a:schemeClr val="tx1"/>
                </a:solidFill>
                <a:latin typeface="AGaramond" pitchFamily="18" charset="0"/>
              </a:defRPr>
            </a:lvl9pPr>
          </a:lstStyle>
          <a:p>
            <a:pPr algn="ctr" eaLnBrk="1" hangingPunct="1"/>
            <a:r>
              <a:rPr lang="en-US" altLang="en-US">
                <a:solidFill>
                  <a:srgbClr val="008000"/>
                </a:solidFill>
              </a:rPr>
              <a:t>Rest of the economy</a:t>
            </a:r>
            <a:endParaRPr lang="en-CA" altLang="en-US">
              <a:solidFill>
                <a:srgbClr val="008000"/>
              </a:solidFill>
            </a:endParaRPr>
          </a:p>
        </p:txBody>
      </p:sp>
      <p:sp>
        <p:nvSpPr>
          <p:cNvPr id="14345" name="Text Box 17"/>
          <p:cNvSpPr txBox="1">
            <a:spLocks noChangeArrowheads="1"/>
          </p:cNvSpPr>
          <p:nvPr/>
        </p:nvSpPr>
        <p:spPr bwMode="auto">
          <a:xfrm>
            <a:off x="755650" y="152400"/>
            <a:ext cx="8858250"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defRPr sz="1600">
                <a:solidFill>
                  <a:schemeClr val="tx1"/>
                </a:solidFill>
                <a:latin typeface="Arial" pitchFamily="34" charset="0"/>
              </a:defRPr>
            </a:lvl1pPr>
            <a:lvl2pPr marL="742950" indent="-285750" algn="l" eaLnBrk="0" hangingPunct="0">
              <a:buSzPct val="120000"/>
              <a:buChar char="•"/>
              <a:defRPr sz="1400">
                <a:solidFill>
                  <a:schemeClr val="tx1"/>
                </a:solidFill>
                <a:latin typeface="Arial" pitchFamily="34" charset="0"/>
              </a:defRPr>
            </a:lvl2pPr>
            <a:lvl3pPr marL="1143000" indent="-228600" algn="l" eaLnBrk="0" hangingPunct="0">
              <a:buSzPct val="100000"/>
              <a:buFont typeface="Courier New" pitchFamily="49" charset="0"/>
              <a:buChar char="o"/>
              <a:defRPr sz="1200">
                <a:solidFill>
                  <a:schemeClr val="tx1"/>
                </a:solidFill>
                <a:latin typeface="Arial" pitchFamily="34" charset="0"/>
              </a:defRPr>
            </a:lvl3pPr>
            <a:lvl4pPr marL="1600200" indent="-228600" algn="l" eaLnBrk="0" hangingPunct="0">
              <a:buChar char="–"/>
              <a:defRPr sz="1100">
                <a:solidFill>
                  <a:schemeClr val="tx1"/>
                </a:solidFill>
                <a:latin typeface="Arial" pitchFamily="34" charset="0"/>
              </a:defRPr>
            </a:lvl4pPr>
            <a:lvl5pPr marL="2057400" indent="-228600" algn="just" eaLnBrk="0" hangingPunct="0">
              <a:spcBef>
                <a:spcPct val="7000"/>
              </a:spcBef>
              <a:spcAft>
                <a:spcPct val="20000"/>
              </a:spcAft>
              <a:buChar char="»"/>
              <a:defRPr sz="1300">
                <a:solidFill>
                  <a:schemeClr val="tx1"/>
                </a:solidFill>
                <a:latin typeface="AGaramond" pitchFamily="18" charset="0"/>
              </a:defRPr>
            </a:lvl5pPr>
            <a:lvl6pPr marL="2514600" indent="-228600" algn="just" eaLnBrk="0" fontAlgn="base" hangingPunct="0">
              <a:spcBef>
                <a:spcPct val="7000"/>
              </a:spcBef>
              <a:spcAft>
                <a:spcPct val="20000"/>
              </a:spcAft>
              <a:buChar char="»"/>
              <a:defRPr sz="1300">
                <a:solidFill>
                  <a:schemeClr val="tx1"/>
                </a:solidFill>
                <a:latin typeface="AGaramond" pitchFamily="18" charset="0"/>
              </a:defRPr>
            </a:lvl6pPr>
            <a:lvl7pPr marL="2971800" indent="-228600" algn="just" eaLnBrk="0" fontAlgn="base" hangingPunct="0">
              <a:spcBef>
                <a:spcPct val="7000"/>
              </a:spcBef>
              <a:spcAft>
                <a:spcPct val="20000"/>
              </a:spcAft>
              <a:buChar char="»"/>
              <a:defRPr sz="1300">
                <a:solidFill>
                  <a:schemeClr val="tx1"/>
                </a:solidFill>
                <a:latin typeface="AGaramond" pitchFamily="18" charset="0"/>
              </a:defRPr>
            </a:lvl7pPr>
            <a:lvl8pPr marL="3429000" indent="-228600" algn="just" eaLnBrk="0" fontAlgn="base" hangingPunct="0">
              <a:spcBef>
                <a:spcPct val="7000"/>
              </a:spcBef>
              <a:spcAft>
                <a:spcPct val="20000"/>
              </a:spcAft>
              <a:buChar char="»"/>
              <a:defRPr sz="1300">
                <a:solidFill>
                  <a:schemeClr val="tx1"/>
                </a:solidFill>
                <a:latin typeface="AGaramond" pitchFamily="18" charset="0"/>
              </a:defRPr>
            </a:lvl8pPr>
            <a:lvl9pPr marL="3886200" indent="-228600" algn="just" eaLnBrk="0" fontAlgn="base" hangingPunct="0">
              <a:spcBef>
                <a:spcPct val="7000"/>
              </a:spcBef>
              <a:spcAft>
                <a:spcPct val="20000"/>
              </a:spcAft>
              <a:buChar char="»"/>
              <a:defRPr sz="1300">
                <a:solidFill>
                  <a:schemeClr val="tx1"/>
                </a:solidFill>
                <a:latin typeface="AGaramond" pitchFamily="18" charset="0"/>
              </a:defRPr>
            </a:lvl9pPr>
          </a:lstStyle>
          <a:p>
            <a:r>
              <a:rPr lang="en-US" altLang="en-US" sz="2000" dirty="0">
                <a:ea typeface="MS PGothic" pitchFamily="34" charset="-128"/>
              </a:rPr>
              <a:t>Growth Remains Imbalanced</a:t>
            </a:r>
          </a:p>
        </p:txBody>
      </p:sp>
    </p:spTree>
    <p:extLst>
      <p:ext uri="{BB962C8B-B14F-4D97-AF65-F5344CB8AC3E}">
        <p14:creationId xmlns:p14="http://schemas.microsoft.com/office/powerpoint/2010/main" val="5098403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4"/>
          <p:cNvSpPr>
            <a:spLocks noChangeArrowheads="1"/>
          </p:cNvSpPr>
          <p:nvPr/>
        </p:nvSpPr>
        <p:spPr bwMode="auto">
          <a:xfrm>
            <a:off x="838200" y="1625600"/>
            <a:ext cx="7467600" cy="922338"/>
          </a:xfrm>
          <a:prstGeom prst="rect">
            <a:avLst/>
          </a:prstGeom>
          <a:noFill/>
          <a:ln>
            <a:noFill/>
          </a:ln>
          <a:effectLst/>
          <a:extLst/>
        </p:spPr>
        <p:txBody>
          <a:bodyPr lIns="0" tIns="0" rIns="0" bIns="0" anchor="ctr">
            <a:spAutoFit/>
          </a:bodyPr>
          <a:lstStyle/>
          <a:p>
            <a:pPr marL="342900" indent="-342900">
              <a:defRPr/>
            </a:pPr>
            <a:endParaRPr lang="en-US" sz="2000" dirty="0">
              <a:solidFill>
                <a:srgbClr val="000000"/>
              </a:solidFill>
              <a:latin typeface="+mj-lt"/>
              <a:ea typeface="Times New Roman" pitchFamily="18" charset="0"/>
              <a:cs typeface="Arial" pitchFamily="34" charset="0"/>
            </a:endParaRPr>
          </a:p>
          <a:p>
            <a:pPr marL="342900" indent="-342900">
              <a:buFont typeface="Arial" pitchFamily="34" charset="0"/>
              <a:buChar char="•"/>
              <a:defRPr/>
            </a:pPr>
            <a:endParaRPr lang="en-US" sz="2000" dirty="0">
              <a:solidFill>
                <a:srgbClr val="000000"/>
              </a:solidFill>
              <a:latin typeface="+mj-lt"/>
              <a:ea typeface="Times New Roman" pitchFamily="18" charset="0"/>
              <a:cs typeface="Arial" pitchFamily="34" charset="0"/>
            </a:endParaRPr>
          </a:p>
          <a:p>
            <a:pPr marL="342900" indent="-342900">
              <a:buFont typeface="Arial" pitchFamily="34" charset="0"/>
              <a:buChar char="•"/>
              <a:defRPr/>
            </a:pPr>
            <a:endParaRPr lang="en-US" sz="2000" dirty="0">
              <a:solidFill>
                <a:srgbClr val="000000"/>
              </a:solidFill>
              <a:latin typeface="+mj-lt"/>
              <a:ea typeface="Times New Roman" pitchFamily="18" charset="0"/>
              <a:cs typeface="Arial" pitchFamily="34" charset="0"/>
            </a:endParaRPr>
          </a:p>
        </p:txBody>
      </p:sp>
      <p:sp>
        <p:nvSpPr>
          <p:cNvPr id="4" name="Rectangle 3"/>
          <p:cNvSpPr>
            <a:spLocks noChangeArrowheads="1"/>
          </p:cNvSpPr>
          <p:nvPr/>
        </p:nvSpPr>
        <p:spPr bwMode="auto">
          <a:xfrm>
            <a:off x="669925" y="76200"/>
            <a:ext cx="7962900" cy="460375"/>
          </a:xfrm>
          <a:prstGeom prst="rect">
            <a:avLst/>
          </a:prstGeom>
          <a:noFill/>
          <a:ln>
            <a:noFill/>
          </a:ln>
          <a:extLst/>
        </p:spPr>
        <p:txBody>
          <a:bodyPr anchor="ctr"/>
          <a:lstStyle/>
          <a:p>
            <a:pPr algn="l">
              <a:defRPr/>
            </a:pPr>
            <a:r>
              <a:rPr lang="en-US" sz="2000" dirty="0">
                <a:solidFill>
                  <a:srgbClr val="000000"/>
                </a:solidFill>
                <a:latin typeface="+mj-lt"/>
              </a:rPr>
              <a:t>Energy Sector Cutbacks Weighing On Capital Investment</a:t>
            </a:r>
          </a:p>
        </p:txBody>
      </p:sp>
      <p:sp>
        <p:nvSpPr>
          <p:cNvPr id="13316" name="Text Box 31"/>
          <p:cNvSpPr txBox="1">
            <a:spLocks noChangeArrowheads="1"/>
          </p:cNvSpPr>
          <p:nvPr/>
        </p:nvSpPr>
        <p:spPr bwMode="auto">
          <a:xfrm>
            <a:off x="381000" y="5834063"/>
            <a:ext cx="66294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sz="1600">
                <a:solidFill>
                  <a:schemeClr val="tx1"/>
                </a:solidFill>
                <a:latin typeface="Arial" pitchFamily="34" charset="0"/>
              </a:defRPr>
            </a:lvl1pPr>
            <a:lvl2pPr marL="742950" indent="-285750" algn="l" eaLnBrk="0" hangingPunct="0">
              <a:buSzPct val="120000"/>
              <a:buChar char="•"/>
              <a:defRPr sz="1400">
                <a:solidFill>
                  <a:schemeClr val="tx1"/>
                </a:solidFill>
                <a:latin typeface="Arial" pitchFamily="34" charset="0"/>
              </a:defRPr>
            </a:lvl2pPr>
            <a:lvl3pPr marL="1143000" indent="-228600" algn="l" eaLnBrk="0" hangingPunct="0">
              <a:buSzPct val="100000"/>
              <a:buFont typeface="Courier New" pitchFamily="49" charset="0"/>
              <a:buChar char="o"/>
              <a:defRPr sz="1200">
                <a:solidFill>
                  <a:schemeClr val="tx1"/>
                </a:solidFill>
                <a:latin typeface="Arial" pitchFamily="34" charset="0"/>
              </a:defRPr>
            </a:lvl3pPr>
            <a:lvl4pPr marL="1600200" indent="-228600" algn="l" eaLnBrk="0" hangingPunct="0">
              <a:buChar char="–"/>
              <a:defRPr sz="1100">
                <a:solidFill>
                  <a:schemeClr val="tx1"/>
                </a:solidFill>
                <a:latin typeface="Arial" pitchFamily="34" charset="0"/>
              </a:defRPr>
            </a:lvl4pPr>
            <a:lvl5pPr marL="2057400" indent="-228600" algn="just" eaLnBrk="0" hangingPunct="0">
              <a:spcBef>
                <a:spcPct val="7000"/>
              </a:spcBef>
              <a:spcAft>
                <a:spcPct val="20000"/>
              </a:spcAft>
              <a:buChar char="»"/>
              <a:defRPr sz="1300">
                <a:solidFill>
                  <a:schemeClr val="tx1"/>
                </a:solidFill>
                <a:latin typeface="AGaramond" pitchFamily="18" charset="0"/>
              </a:defRPr>
            </a:lvl5pPr>
            <a:lvl6pPr marL="2514600" indent="-228600" algn="just" eaLnBrk="0" fontAlgn="base" hangingPunct="0">
              <a:spcBef>
                <a:spcPct val="7000"/>
              </a:spcBef>
              <a:spcAft>
                <a:spcPct val="20000"/>
              </a:spcAft>
              <a:buChar char="»"/>
              <a:defRPr sz="1300">
                <a:solidFill>
                  <a:schemeClr val="tx1"/>
                </a:solidFill>
                <a:latin typeface="AGaramond" pitchFamily="18" charset="0"/>
              </a:defRPr>
            </a:lvl6pPr>
            <a:lvl7pPr marL="2971800" indent="-228600" algn="just" eaLnBrk="0" fontAlgn="base" hangingPunct="0">
              <a:spcBef>
                <a:spcPct val="7000"/>
              </a:spcBef>
              <a:spcAft>
                <a:spcPct val="20000"/>
              </a:spcAft>
              <a:buChar char="»"/>
              <a:defRPr sz="1300">
                <a:solidFill>
                  <a:schemeClr val="tx1"/>
                </a:solidFill>
                <a:latin typeface="AGaramond" pitchFamily="18" charset="0"/>
              </a:defRPr>
            </a:lvl7pPr>
            <a:lvl8pPr marL="3429000" indent="-228600" algn="just" eaLnBrk="0" fontAlgn="base" hangingPunct="0">
              <a:spcBef>
                <a:spcPct val="7000"/>
              </a:spcBef>
              <a:spcAft>
                <a:spcPct val="20000"/>
              </a:spcAft>
              <a:buChar char="»"/>
              <a:defRPr sz="1300">
                <a:solidFill>
                  <a:schemeClr val="tx1"/>
                </a:solidFill>
                <a:latin typeface="AGaramond" pitchFamily="18" charset="0"/>
              </a:defRPr>
            </a:lvl8pPr>
            <a:lvl9pPr marL="3886200" indent="-228600" algn="just" eaLnBrk="0" fontAlgn="base" hangingPunct="0">
              <a:spcBef>
                <a:spcPct val="7000"/>
              </a:spcBef>
              <a:spcAft>
                <a:spcPct val="20000"/>
              </a:spcAft>
              <a:buChar char="»"/>
              <a:defRPr sz="1300">
                <a:solidFill>
                  <a:schemeClr val="tx1"/>
                </a:solidFill>
                <a:latin typeface="AGaramond" pitchFamily="18" charset="0"/>
              </a:defRPr>
            </a:lvl9pPr>
          </a:lstStyle>
          <a:p>
            <a:pPr eaLnBrk="1" hangingPunct="1">
              <a:spcBef>
                <a:spcPct val="0"/>
              </a:spcBef>
            </a:pPr>
            <a:r>
              <a:rPr lang="en-US" altLang="en-US" sz="1100" b="0" i="1" dirty="0">
                <a:solidFill>
                  <a:srgbClr val="000000"/>
                </a:solidFill>
                <a:ea typeface="MS PGothic" pitchFamily="34" charset="-128"/>
                <a:cs typeface="Geneva"/>
              </a:rPr>
              <a:t>Source: Statistics Canada, Scotiabank Economics</a:t>
            </a:r>
            <a:r>
              <a:rPr lang="en-US" altLang="en-US" sz="1100" i="1" dirty="0" smtClean="0">
                <a:solidFill>
                  <a:srgbClr val="000000"/>
                </a:solidFill>
                <a:ea typeface="MS PGothic" pitchFamily="34" charset="-128"/>
                <a:cs typeface="Geneva"/>
              </a:rPr>
              <a:t>.</a:t>
            </a:r>
            <a:endParaRPr lang="en-US" altLang="en-US" sz="1100" i="1" dirty="0">
              <a:solidFill>
                <a:srgbClr val="000000"/>
              </a:solidFill>
              <a:ea typeface="MS PGothic" pitchFamily="34" charset="-128"/>
              <a:cs typeface="Geneva"/>
            </a:endParaRPr>
          </a:p>
        </p:txBody>
      </p:sp>
      <p:graphicFrame>
        <p:nvGraphicFramePr>
          <p:cNvPr id="13317" name="Object 8"/>
          <p:cNvGraphicFramePr>
            <a:graphicFrameLocks/>
          </p:cNvGraphicFramePr>
          <p:nvPr>
            <p:extLst>
              <p:ext uri="{D42A27DB-BD31-4B8C-83A1-F6EECF244321}">
                <p14:modId xmlns:p14="http://schemas.microsoft.com/office/powerpoint/2010/main" val="3575380381"/>
              </p:ext>
            </p:extLst>
          </p:nvPr>
        </p:nvGraphicFramePr>
        <p:xfrm>
          <a:off x="381000" y="1066800"/>
          <a:ext cx="5229225" cy="4676775"/>
        </p:xfrm>
        <a:graphic>
          <a:graphicData uri="http://schemas.openxmlformats.org/presentationml/2006/ole">
            <mc:AlternateContent xmlns:mc="http://schemas.openxmlformats.org/markup-compatibility/2006">
              <mc:Choice xmlns:v="urn:schemas-microsoft-com:vml" Requires="v">
                <p:oleObj spid="_x0000_s22589" name="Chart" r:id="rId4" imgW="6153184" imgH="5505515" progId="MSGraph.Chart.8">
                  <p:embed followColorScheme="full"/>
                </p:oleObj>
              </mc:Choice>
              <mc:Fallback>
                <p:oleObj name="Chart" r:id="rId4" imgW="6153184" imgH="5505515" progId="MSGraph.Chart.8">
                  <p:embed followColorScheme="full"/>
                  <p:pic>
                    <p:nvPicPr>
                      <p:cNvPr id="0" name="Picture 22"/>
                      <p:cNvPicPr>
                        <a:picLocks noChangeArrowheads="1"/>
                      </p:cNvPicPr>
                      <p:nvPr/>
                    </p:nvPicPr>
                    <p:blipFill>
                      <a:blip r:embed="rId5"/>
                      <a:srcRect/>
                      <a:stretch>
                        <a:fillRect/>
                      </a:stretch>
                    </p:blipFill>
                    <p:spPr bwMode="auto">
                      <a:xfrm>
                        <a:off x="381000" y="1066800"/>
                        <a:ext cx="5229225" cy="467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318" name="Text Box 9"/>
          <p:cNvSpPr txBox="1">
            <a:spLocks noChangeArrowheads="1"/>
          </p:cNvSpPr>
          <p:nvPr/>
        </p:nvSpPr>
        <p:spPr bwMode="auto">
          <a:xfrm>
            <a:off x="671513" y="777875"/>
            <a:ext cx="4191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sz="1600">
                <a:solidFill>
                  <a:schemeClr val="tx1"/>
                </a:solidFill>
                <a:latin typeface="Arial" pitchFamily="34" charset="0"/>
              </a:defRPr>
            </a:lvl1pPr>
            <a:lvl2pPr marL="742950" indent="-285750" algn="l" eaLnBrk="0" hangingPunct="0">
              <a:buSzPct val="120000"/>
              <a:buChar char="•"/>
              <a:defRPr sz="1400">
                <a:solidFill>
                  <a:schemeClr val="tx1"/>
                </a:solidFill>
                <a:latin typeface="Arial" pitchFamily="34" charset="0"/>
              </a:defRPr>
            </a:lvl2pPr>
            <a:lvl3pPr marL="1143000" indent="-228600" algn="l" eaLnBrk="0" hangingPunct="0">
              <a:buSzPct val="100000"/>
              <a:buFont typeface="Courier New" pitchFamily="49" charset="0"/>
              <a:buChar char="o"/>
              <a:defRPr sz="1200">
                <a:solidFill>
                  <a:schemeClr val="tx1"/>
                </a:solidFill>
                <a:latin typeface="Arial" pitchFamily="34" charset="0"/>
              </a:defRPr>
            </a:lvl3pPr>
            <a:lvl4pPr marL="1600200" indent="-228600" algn="l" eaLnBrk="0" hangingPunct="0">
              <a:buChar char="–"/>
              <a:defRPr sz="1100">
                <a:solidFill>
                  <a:schemeClr val="tx1"/>
                </a:solidFill>
                <a:latin typeface="Arial" pitchFamily="34" charset="0"/>
              </a:defRPr>
            </a:lvl4pPr>
            <a:lvl5pPr marL="2057400" indent="-228600" algn="just" eaLnBrk="0" hangingPunct="0">
              <a:spcBef>
                <a:spcPct val="7000"/>
              </a:spcBef>
              <a:spcAft>
                <a:spcPct val="20000"/>
              </a:spcAft>
              <a:buChar char="»"/>
              <a:defRPr sz="1300">
                <a:solidFill>
                  <a:schemeClr val="tx1"/>
                </a:solidFill>
                <a:latin typeface="AGaramond" pitchFamily="18" charset="0"/>
              </a:defRPr>
            </a:lvl5pPr>
            <a:lvl6pPr marL="2514600" indent="-228600" algn="just" eaLnBrk="0" fontAlgn="base" hangingPunct="0">
              <a:spcBef>
                <a:spcPct val="7000"/>
              </a:spcBef>
              <a:spcAft>
                <a:spcPct val="20000"/>
              </a:spcAft>
              <a:buChar char="»"/>
              <a:defRPr sz="1300">
                <a:solidFill>
                  <a:schemeClr val="tx1"/>
                </a:solidFill>
                <a:latin typeface="AGaramond" pitchFamily="18" charset="0"/>
              </a:defRPr>
            </a:lvl6pPr>
            <a:lvl7pPr marL="2971800" indent="-228600" algn="just" eaLnBrk="0" fontAlgn="base" hangingPunct="0">
              <a:spcBef>
                <a:spcPct val="7000"/>
              </a:spcBef>
              <a:spcAft>
                <a:spcPct val="20000"/>
              </a:spcAft>
              <a:buChar char="»"/>
              <a:defRPr sz="1300">
                <a:solidFill>
                  <a:schemeClr val="tx1"/>
                </a:solidFill>
                <a:latin typeface="AGaramond" pitchFamily="18" charset="0"/>
              </a:defRPr>
            </a:lvl7pPr>
            <a:lvl8pPr marL="3429000" indent="-228600" algn="just" eaLnBrk="0" fontAlgn="base" hangingPunct="0">
              <a:spcBef>
                <a:spcPct val="7000"/>
              </a:spcBef>
              <a:spcAft>
                <a:spcPct val="20000"/>
              </a:spcAft>
              <a:buChar char="»"/>
              <a:defRPr sz="1300">
                <a:solidFill>
                  <a:schemeClr val="tx1"/>
                </a:solidFill>
                <a:latin typeface="AGaramond" pitchFamily="18" charset="0"/>
              </a:defRPr>
            </a:lvl8pPr>
            <a:lvl9pPr marL="3886200" indent="-228600" algn="just" eaLnBrk="0" fontAlgn="base" hangingPunct="0">
              <a:spcBef>
                <a:spcPct val="7000"/>
              </a:spcBef>
              <a:spcAft>
                <a:spcPct val="20000"/>
              </a:spcAft>
              <a:buChar char="»"/>
              <a:defRPr sz="1300">
                <a:solidFill>
                  <a:schemeClr val="tx1"/>
                </a:solidFill>
                <a:latin typeface="AGaramond" pitchFamily="18" charset="0"/>
              </a:defRPr>
            </a:lvl9pPr>
          </a:lstStyle>
          <a:p>
            <a:r>
              <a:rPr lang="en-GB" altLang="en-US">
                <a:ea typeface="Geneva"/>
                <a:cs typeface="Geneva"/>
              </a:rPr>
              <a:t>Canadian Business Investment</a:t>
            </a:r>
          </a:p>
        </p:txBody>
      </p:sp>
      <p:sp>
        <p:nvSpPr>
          <p:cNvPr id="13319" name="Text Box 10"/>
          <p:cNvSpPr txBox="1">
            <a:spLocks noChangeArrowheads="1"/>
          </p:cNvSpPr>
          <p:nvPr/>
        </p:nvSpPr>
        <p:spPr bwMode="auto">
          <a:xfrm>
            <a:off x="763588" y="1296988"/>
            <a:ext cx="31940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sz="1600">
                <a:solidFill>
                  <a:schemeClr val="tx1"/>
                </a:solidFill>
                <a:latin typeface="Arial" pitchFamily="34" charset="0"/>
              </a:defRPr>
            </a:lvl1pPr>
            <a:lvl2pPr marL="742950" indent="-285750" algn="l" eaLnBrk="0" hangingPunct="0">
              <a:buSzPct val="120000"/>
              <a:buChar char="•"/>
              <a:defRPr sz="1400">
                <a:solidFill>
                  <a:schemeClr val="tx1"/>
                </a:solidFill>
                <a:latin typeface="Arial" pitchFamily="34" charset="0"/>
              </a:defRPr>
            </a:lvl2pPr>
            <a:lvl3pPr marL="1143000" indent="-228600" algn="l" eaLnBrk="0" hangingPunct="0">
              <a:buSzPct val="100000"/>
              <a:buFont typeface="Courier New" pitchFamily="49" charset="0"/>
              <a:buChar char="o"/>
              <a:defRPr sz="1200">
                <a:solidFill>
                  <a:schemeClr val="tx1"/>
                </a:solidFill>
                <a:latin typeface="Arial" pitchFamily="34" charset="0"/>
              </a:defRPr>
            </a:lvl3pPr>
            <a:lvl4pPr marL="1600200" indent="-228600" algn="l" eaLnBrk="0" hangingPunct="0">
              <a:buChar char="–"/>
              <a:defRPr sz="1100">
                <a:solidFill>
                  <a:schemeClr val="tx1"/>
                </a:solidFill>
                <a:latin typeface="Arial" pitchFamily="34" charset="0"/>
              </a:defRPr>
            </a:lvl4pPr>
            <a:lvl5pPr marL="2057400" indent="-228600" algn="just" eaLnBrk="0" hangingPunct="0">
              <a:spcBef>
                <a:spcPct val="7000"/>
              </a:spcBef>
              <a:spcAft>
                <a:spcPct val="20000"/>
              </a:spcAft>
              <a:buChar char="»"/>
              <a:defRPr sz="1300">
                <a:solidFill>
                  <a:schemeClr val="tx1"/>
                </a:solidFill>
                <a:latin typeface="AGaramond" pitchFamily="18" charset="0"/>
              </a:defRPr>
            </a:lvl5pPr>
            <a:lvl6pPr marL="2514600" indent="-228600" algn="just" eaLnBrk="0" fontAlgn="base" hangingPunct="0">
              <a:spcBef>
                <a:spcPct val="7000"/>
              </a:spcBef>
              <a:spcAft>
                <a:spcPct val="20000"/>
              </a:spcAft>
              <a:buChar char="»"/>
              <a:defRPr sz="1300">
                <a:solidFill>
                  <a:schemeClr val="tx1"/>
                </a:solidFill>
                <a:latin typeface="AGaramond" pitchFamily="18" charset="0"/>
              </a:defRPr>
            </a:lvl6pPr>
            <a:lvl7pPr marL="2971800" indent="-228600" algn="just" eaLnBrk="0" fontAlgn="base" hangingPunct="0">
              <a:spcBef>
                <a:spcPct val="7000"/>
              </a:spcBef>
              <a:spcAft>
                <a:spcPct val="20000"/>
              </a:spcAft>
              <a:buChar char="»"/>
              <a:defRPr sz="1300">
                <a:solidFill>
                  <a:schemeClr val="tx1"/>
                </a:solidFill>
                <a:latin typeface="AGaramond" pitchFamily="18" charset="0"/>
              </a:defRPr>
            </a:lvl7pPr>
            <a:lvl8pPr marL="3429000" indent="-228600" algn="just" eaLnBrk="0" fontAlgn="base" hangingPunct="0">
              <a:spcBef>
                <a:spcPct val="7000"/>
              </a:spcBef>
              <a:spcAft>
                <a:spcPct val="20000"/>
              </a:spcAft>
              <a:buChar char="»"/>
              <a:defRPr sz="1300">
                <a:solidFill>
                  <a:schemeClr val="tx1"/>
                </a:solidFill>
                <a:latin typeface="AGaramond" pitchFamily="18" charset="0"/>
              </a:defRPr>
            </a:lvl8pPr>
            <a:lvl9pPr marL="3886200" indent="-228600" algn="just" eaLnBrk="0" fontAlgn="base" hangingPunct="0">
              <a:spcBef>
                <a:spcPct val="7000"/>
              </a:spcBef>
              <a:spcAft>
                <a:spcPct val="20000"/>
              </a:spcAft>
              <a:buChar char="»"/>
              <a:defRPr sz="1300">
                <a:solidFill>
                  <a:schemeClr val="tx1"/>
                </a:solidFill>
                <a:latin typeface="AGaramond" pitchFamily="18" charset="0"/>
              </a:defRPr>
            </a:lvl9pPr>
          </a:lstStyle>
          <a:p>
            <a:pPr eaLnBrk="1" hangingPunct="1"/>
            <a:r>
              <a:rPr lang="en-US" altLang="en-US" sz="1200" b="0" i="1">
                <a:ea typeface="Geneva"/>
                <a:cs typeface="Geneva"/>
              </a:rPr>
              <a:t>annual % change, constant dollars</a:t>
            </a:r>
            <a:endParaRPr lang="en-CA" altLang="en-US" sz="1200" b="0" i="1">
              <a:ea typeface="Geneva"/>
              <a:cs typeface="Geneva"/>
            </a:endParaRPr>
          </a:p>
        </p:txBody>
      </p:sp>
      <p:sp>
        <p:nvSpPr>
          <p:cNvPr id="13320" name="Text Box 8"/>
          <p:cNvSpPr txBox="1">
            <a:spLocks noChangeArrowheads="1"/>
          </p:cNvSpPr>
          <p:nvPr/>
        </p:nvSpPr>
        <p:spPr bwMode="auto">
          <a:xfrm>
            <a:off x="4800600" y="2286000"/>
            <a:ext cx="762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defRPr sz="1600">
                <a:solidFill>
                  <a:schemeClr val="tx1"/>
                </a:solidFill>
                <a:latin typeface="Arial" pitchFamily="34" charset="0"/>
              </a:defRPr>
            </a:lvl1pPr>
            <a:lvl2pPr marL="742950" indent="-285750" algn="l" eaLnBrk="0" hangingPunct="0">
              <a:buSzPct val="120000"/>
              <a:buChar char="•"/>
              <a:defRPr sz="1400">
                <a:solidFill>
                  <a:schemeClr val="tx1"/>
                </a:solidFill>
                <a:latin typeface="Arial" pitchFamily="34" charset="0"/>
              </a:defRPr>
            </a:lvl2pPr>
            <a:lvl3pPr marL="1143000" indent="-228600" algn="l" eaLnBrk="0" hangingPunct="0">
              <a:buSzPct val="100000"/>
              <a:buFont typeface="Courier New" pitchFamily="49" charset="0"/>
              <a:buChar char="o"/>
              <a:defRPr sz="1200">
                <a:solidFill>
                  <a:schemeClr val="tx1"/>
                </a:solidFill>
                <a:latin typeface="Arial" pitchFamily="34" charset="0"/>
              </a:defRPr>
            </a:lvl3pPr>
            <a:lvl4pPr marL="1600200" indent="-228600" algn="l" eaLnBrk="0" hangingPunct="0">
              <a:buChar char="–"/>
              <a:defRPr sz="1100">
                <a:solidFill>
                  <a:schemeClr val="tx1"/>
                </a:solidFill>
                <a:latin typeface="Arial" pitchFamily="34" charset="0"/>
              </a:defRPr>
            </a:lvl4pPr>
            <a:lvl5pPr marL="2057400" indent="-228600" algn="just" eaLnBrk="0" hangingPunct="0">
              <a:spcBef>
                <a:spcPct val="7000"/>
              </a:spcBef>
              <a:spcAft>
                <a:spcPct val="20000"/>
              </a:spcAft>
              <a:buChar char="»"/>
              <a:defRPr sz="1300">
                <a:solidFill>
                  <a:schemeClr val="tx1"/>
                </a:solidFill>
                <a:latin typeface="AGaramond" pitchFamily="18" charset="0"/>
              </a:defRPr>
            </a:lvl5pPr>
            <a:lvl6pPr marL="2514600" indent="-228600" algn="just" eaLnBrk="0" fontAlgn="base" hangingPunct="0">
              <a:spcBef>
                <a:spcPct val="7000"/>
              </a:spcBef>
              <a:spcAft>
                <a:spcPct val="20000"/>
              </a:spcAft>
              <a:buChar char="»"/>
              <a:defRPr sz="1300">
                <a:solidFill>
                  <a:schemeClr val="tx1"/>
                </a:solidFill>
                <a:latin typeface="AGaramond" pitchFamily="18" charset="0"/>
              </a:defRPr>
            </a:lvl6pPr>
            <a:lvl7pPr marL="2971800" indent="-228600" algn="just" eaLnBrk="0" fontAlgn="base" hangingPunct="0">
              <a:spcBef>
                <a:spcPct val="7000"/>
              </a:spcBef>
              <a:spcAft>
                <a:spcPct val="20000"/>
              </a:spcAft>
              <a:buChar char="»"/>
              <a:defRPr sz="1300">
                <a:solidFill>
                  <a:schemeClr val="tx1"/>
                </a:solidFill>
                <a:latin typeface="AGaramond" pitchFamily="18" charset="0"/>
              </a:defRPr>
            </a:lvl7pPr>
            <a:lvl8pPr marL="3429000" indent="-228600" algn="just" eaLnBrk="0" fontAlgn="base" hangingPunct="0">
              <a:spcBef>
                <a:spcPct val="7000"/>
              </a:spcBef>
              <a:spcAft>
                <a:spcPct val="20000"/>
              </a:spcAft>
              <a:buChar char="»"/>
              <a:defRPr sz="1300">
                <a:solidFill>
                  <a:schemeClr val="tx1"/>
                </a:solidFill>
                <a:latin typeface="AGaramond" pitchFamily="18" charset="0"/>
              </a:defRPr>
            </a:lvl8pPr>
            <a:lvl9pPr marL="3886200" indent="-228600" algn="just" eaLnBrk="0" fontAlgn="base" hangingPunct="0">
              <a:spcBef>
                <a:spcPct val="7000"/>
              </a:spcBef>
              <a:spcAft>
                <a:spcPct val="20000"/>
              </a:spcAft>
              <a:buChar char="»"/>
              <a:defRPr sz="1300">
                <a:solidFill>
                  <a:schemeClr val="tx1"/>
                </a:solidFill>
                <a:latin typeface="AGaramond" pitchFamily="18" charset="0"/>
              </a:defRPr>
            </a:lvl9pPr>
          </a:lstStyle>
          <a:p>
            <a:pPr algn="ctr" eaLnBrk="1" hangingPunct="1"/>
            <a:r>
              <a:rPr lang="en-CA" altLang="en-US" sz="1200" b="0" i="1"/>
              <a:t>forecast</a:t>
            </a:r>
          </a:p>
        </p:txBody>
      </p:sp>
      <p:sp>
        <p:nvSpPr>
          <p:cNvPr id="13321" name="Line 9"/>
          <p:cNvSpPr>
            <a:spLocks noChangeShapeType="1"/>
          </p:cNvSpPr>
          <p:nvPr/>
        </p:nvSpPr>
        <p:spPr bwMode="auto">
          <a:xfrm flipH="1">
            <a:off x="4962525" y="2590800"/>
            <a:ext cx="447675" cy="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Tree>
    <p:extLst>
      <p:ext uri="{BB962C8B-B14F-4D97-AF65-F5344CB8AC3E}">
        <p14:creationId xmlns:p14="http://schemas.microsoft.com/office/powerpoint/2010/main" val="26837059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3"/>
          <p:cNvSpPr>
            <a:spLocks noChangeArrowheads="1"/>
          </p:cNvSpPr>
          <p:nvPr/>
        </p:nvSpPr>
        <p:spPr bwMode="auto">
          <a:xfrm>
            <a:off x="412551" y="48768"/>
            <a:ext cx="868997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l" eaLnBrk="0" hangingPunct="0">
              <a:spcBef>
                <a:spcPct val="0"/>
              </a:spcBef>
              <a:tabLst>
                <a:tab pos="8915400" algn="r"/>
              </a:tabLst>
            </a:pPr>
            <a:r>
              <a:rPr lang="en-US" sz="2000" dirty="0" smtClean="0">
                <a:solidFill>
                  <a:schemeClr val="tx1"/>
                </a:solidFill>
              </a:rPr>
              <a:t>Consumer Spending Restrained By Softer Job/Income Fundamentals </a:t>
            </a:r>
            <a:endParaRPr lang="en-US" sz="2000" dirty="0">
              <a:solidFill>
                <a:schemeClr val="tx1"/>
              </a:solidFill>
            </a:endParaRPr>
          </a:p>
        </p:txBody>
      </p:sp>
      <p:graphicFrame>
        <p:nvGraphicFramePr>
          <p:cNvPr id="15" name="Object 56"/>
          <p:cNvGraphicFramePr>
            <a:graphicFrameLocks/>
          </p:cNvGraphicFramePr>
          <p:nvPr>
            <p:extLst>
              <p:ext uri="{D42A27DB-BD31-4B8C-83A1-F6EECF244321}">
                <p14:modId xmlns:p14="http://schemas.microsoft.com/office/powerpoint/2010/main" val="2835894122"/>
              </p:ext>
            </p:extLst>
          </p:nvPr>
        </p:nvGraphicFramePr>
        <p:xfrm>
          <a:off x="408781" y="1241426"/>
          <a:ext cx="4785519" cy="4524375"/>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 Box 9"/>
          <p:cNvSpPr txBox="1">
            <a:spLocks noChangeArrowheads="1"/>
          </p:cNvSpPr>
          <p:nvPr/>
        </p:nvSpPr>
        <p:spPr bwMode="auto">
          <a:xfrm>
            <a:off x="603250" y="777875"/>
            <a:ext cx="4191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sz="1600">
                <a:solidFill>
                  <a:schemeClr val="tx1"/>
                </a:solidFill>
                <a:latin typeface="Arial" pitchFamily="34" charset="0"/>
              </a:defRPr>
            </a:lvl1pPr>
            <a:lvl2pPr marL="742950" indent="-285750" algn="l" eaLnBrk="0" hangingPunct="0">
              <a:buSzPct val="120000"/>
              <a:buChar char="•"/>
              <a:defRPr sz="1400">
                <a:solidFill>
                  <a:schemeClr val="tx1"/>
                </a:solidFill>
                <a:latin typeface="Arial" pitchFamily="34" charset="0"/>
              </a:defRPr>
            </a:lvl2pPr>
            <a:lvl3pPr marL="1143000" indent="-228600" algn="l" eaLnBrk="0" hangingPunct="0">
              <a:buSzPct val="100000"/>
              <a:buFont typeface="Courier New" pitchFamily="49" charset="0"/>
              <a:buChar char="o"/>
              <a:defRPr sz="1200">
                <a:solidFill>
                  <a:schemeClr val="tx1"/>
                </a:solidFill>
                <a:latin typeface="Arial" pitchFamily="34" charset="0"/>
              </a:defRPr>
            </a:lvl3pPr>
            <a:lvl4pPr marL="1600200" indent="-228600" algn="l" eaLnBrk="0" hangingPunct="0">
              <a:buChar char="–"/>
              <a:defRPr sz="1100">
                <a:solidFill>
                  <a:schemeClr val="tx1"/>
                </a:solidFill>
                <a:latin typeface="Arial" pitchFamily="34" charset="0"/>
              </a:defRPr>
            </a:lvl4pPr>
            <a:lvl5pPr marL="2057400" indent="-228600" algn="just" eaLnBrk="0" hangingPunct="0">
              <a:spcBef>
                <a:spcPct val="7000"/>
              </a:spcBef>
              <a:spcAft>
                <a:spcPct val="20000"/>
              </a:spcAft>
              <a:buChar char="»"/>
              <a:defRPr sz="1300">
                <a:solidFill>
                  <a:schemeClr val="tx1"/>
                </a:solidFill>
                <a:latin typeface="AGaramond" pitchFamily="18" charset="0"/>
              </a:defRPr>
            </a:lvl5pPr>
            <a:lvl6pPr marL="2514600" indent="-228600" algn="just" eaLnBrk="0" fontAlgn="base" hangingPunct="0">
              <a:spcBef>
                <a:spcPct val="7000"/>
              </a:spcBef>
              <a:spcAft>
                <a:spcPct val="20000"/>
              </a:spcAft>
              <a:buChar char="»"/>
              <a:defRPr sz="1300">
                <a:solidFill>
                  <a:schemeClr val="tx1"/>
                </a:solidFill>
                <a:latin typeface="AGaramond" pitchFamily="18" charset="0"/>
              </a:defRPr>
            </a:lvl6pPr>
            <a:lvl7pPr marL="2971800" indent="-228600" algn="just" eaLnBrk="0" fontAlgn="base" hangingPunct="0">
              <a:spcBef>
                <a:spcPct val="7000"/>
              </a:spcBef>
              <a:spcAft>
                <a:spcPct val="20000"/>
              </a:spcAft>
              <a:buChar char="»"/>
              <a:defRPr sz="1300">
                <a:solidFill>
                  <a:schemeClr val="tx1"/>
                </a:solidFill>
                <a:latin typeface="AGaramond" pitchFamily="18" charset="0"/>
              </a:defRPr>
            </a:lvl7pPr>
            <a:lvl8pPr marL="3429000" indent="-228600" algn="just" eaLnBrk="0" fontAlgn="base" hangingPunct="0">
              <a:spcBef>
                <a:spcPct val="7000"/>
              </a:spcBef>
              <a:spcAft>
                <a:spcPct val="20000"/>
              </a:spcAft>
              <a:buChar char="»"/>
              <a:defRPr sz="1300">
                <a:solidFill>
                  <a:schemeClr val="tx1"/>
                </a:solidFill>
                <a:latin typeface="AGaramond" pitchFamily="18" charset="0"/>
              </a:defRPr>
            </a:lvl8pPr>
            <a:lvl9pPr marL="3886200" indent="-228600" algn="just" eaLnBrk="0" fontAlgn="base" hangingPunct="0">
              <a:spcBef>
                <a:spcPct val="7000"/>
              </a:spcBef>
              <a:spcAft>
                <a:spcPct val="20000"/>
              </a:spcAft>
              <a:buChar char="»"/>
              <a:defRPr sz="1300">
                <a:solidFill>
                  <a:schemeClr val="tx1"/>
                </a:solidFill>
                <a:latin typeface="AGaramond" pitchFamily="18" charset="0"/>
              </a:defRPr>
            </a:lvl9pPr>
          </a:lstStyle>
          <a:p>
            <a:r>
              <a:rPr lang="en-GB" altLang="en-US" dirty="0">
                <a:ea typeface="Geneva"/>
                <a:cs typeface="Geneva"/>
              </a:rPr>
              <a:t>Canadian Employment</a:t>
            </a:r>
          </a:p>
        </p:txBody>
      </p:sp>
      <p:sp>
        <p:nvSpPr>
          <p:cNvPr id="17" name="Text Box 10"/>
          <p:cNvSpPr txBox="1">
            <a:spLocks noChangeArrowheads="1"/>
          </p:cNvSpPr>
          <p:nvPr/>
        </p:nvSpPr>
        <p:spPr bwMode="auto">
          <a:xfrm>
            <a:off x="755650" y="1296989"/>
            <a:ext cx="31940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sz="1600">
                <a:solidFill>
                  <a:schemeClr val="tx1"/>
                </a:solidFill>
                <a:latin typeface="Arial" pitchFamily="34" charset="0"/>
              </a:defRPr>
            </a:lvl1pPr>
            <a:lvl2pPr marL="742950" indent="-285750" algn="l" eaLnBrk="0" hangingPunct="0">
              <a:buSzPct val="120000"/>
              <a:buChar char="•"/>
              <a:defRPr sz="1400">
                <a:solidFill>
                  <a:schemeClr val="tx1"/>
                </a:solidFill>
                <a:latin typeface="Arial" pitchFamily="34" charset="0"/>
              </a:defRPr>
            </a:lvl2pPr>
            <a:lvl3pPr marL="1143000" indent="-228600" algn="l" eaLnBrk="0" hangingPunct="0">
              <a:buSzPct val="100000"/>
              <a:buFont typeface="Courier New" pitchFamily="49" charset="0"/>
              <a:buChar char="o"/>
              <a:defRPr sz="1200">
                <a:solidFill>
                  <a:schemeClr val="tx1"/>
                </a:solidFill>
                <a:latin typeface="Arial" pitchFamily="34" charset="0"/>
              </a:defRPr>
            </a:lvl3pPr>
            <a:lvl4pPr marL="1600200" indent="-228600" algn="l" eaLnBrk="0" hangingPunct="0">
              <a:buChar char="–"/>
              <a:defRPr sz="1100">
                <a:solidFill>
                  <a:schemeClr val="tx1"/>
                </a:solidFill>
                <a:latin typeface="Arial" pitchFamily="34" charset="0"/>
              </a:defRPr>
            </a:lvl4pPr>
            <a:lvl5pPr marL="2057400" indent="-228600" algn="just" eaLnBrk="0" hangingPunct="0">
              <a:spcBef>
                <a:spcPct val="7000"/>
              </a:spcBef>
              <a:spcAft>
                <a:spcPct val="20000"/>
              </a:spcAft>
              <a:buChar char="»"/>
              <a:defRPr sz="1300">
                <a:solidFill>
                  <a:schemeClr val="tx1"/>
                </a:solidFill>
                <a:latin typeface="AGaramond" pitchFamily="18" charset="0"/>
              </a:defRPr>
            </a:lvl5pPr>
            <a:lvl6pPr marL="2514600" indent="-228600" algn="just" eaLnBrk="0" fontAlgn="base" hangingPunct="0">
              <a:spcBef>
                <a:spcPct val="7000"/>
              </a:spcBef>
              <a:spcAft>
                <a:spcPct val="20000"/>
              </a:spcAft>
              <a:buChar char="»"/>
              <a:defRPr sz="1300">
                <a:solidFill>
                  <a:schemeClr val="tx1"/>
                </a:solidFill>
                <a:latin typeface="AGaramond" pitchFamily="18" charset="0"/>
              </a:defRPr>
            </a:lvl6pPr>
            <a:lvl7pPr marL="2971800" indent="-228600" algn="just" eaLnBrk="0" fontAlgn="base" hangingPunct="0">
              <a:spcBef>
                <a:spcPct val="7000"/>
              </a:spcBef>
              <a:spcAft>
                <a:spcPct val="20000"/>
              </a:spcAft>
              <a:buChar char="»"/>
              <a:defRPr sz="1300">
                <a:solidFill>
                  <a:schemeClr val="tx1"/>
                </a:solidFill>
                <a:latin typeface="AGaramond" pitchFamily="18" charset="0"/>
              </a:defRPr>
            </a:lvl7pPr>
            <a:lvl8pPr marL="3429000" indent="-228600" algn="just" eaLnBrk="0" fontAlgn="base" hangingPunct="0">
              <a:spcBef>
                <a:spcPct val="7000"/>
              </a:spcBef>
              <a:spcAft>
                <a:spcPct val="20000"/>
              </a:spcAft>
              <a:buChar char="»"/>
              <a:defRPr sz="1300">
                <a:solidFill>
                  <a:schemeClr val="tx1"/>
                </a:solidFill>
                <a:latin typeface="AGaramond" pitchFamily="18" charset="0"/>
              </a:defRPr>
            </a:lvl8pPr>
            <a:lvl9pPr marL="3886200" indent="-228600" algn="just" eaLnBrk="0" fontAlgn="base" hangingPunct="0">
              <a:spcBef>
                <a:spcPct val="7000"/>
              </a:spcBef>
              <a:spcAft>
                <a:spcPct val="20000"/>
              </a:spcAft>
              <a:buChar char="»"/>
              <a:defRPr sz="1300">
                <a:solidFill>
                  <a:schemeClr val="tx1"/>
                </a:solidFill>
                <a:latin typeface="AGaramond" pitchFamily="18" charset="0"/>
              </a:defRPr>
            </a:lvl9pPr>
          </a:lstStyle>
          <a:p>
            <a:pPr eaLnBrk="1" hangingPunct="1"/>
            <a:r>
              <a:rPr lang="en-US" altLang="en-US" sz="1200" b="0" i="1" dirty="0">
                <a:ea typeface="Geneva"/>
                <a:cs typeface="Geneva"/>
              </a:rPr>
              <a:t>average monthly job gain, 000s</a:t>
            </a:r>
            <a:endParaRPr lang="en-CA" altLang="en-US" sz="1200" b="0" i="1" dirty="0">
              <a:ea typeface="Geneva"/>
              <a:cs typeface="Geneva"/>
            </a:endParaRPr>
          </a:p>
        </p:txBody>
      </p:sp>
      <p:sp>
        <p:nvSpPr>
          <p:cNvPr id="25" name="Text Box 8"/>
          <p:cNvSpPr txBox="1">
            <a:spLocks noChangeArrowheads="1"/>
          </p:cNvSpPr>
          <p:nvPr/>
        </p:nvSpPr>
        <p:spPr bwMode="auto">
          <a:xfrm>
            <a:off x="396876" y="5920090"/>
            <a:ext cx="846137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sz="1600">
                <a:solidFill>
                  <a:schemeClr val="tx1"/>
                </a:solidFill>
                <a:latin typeface="Arial" pitchFamily="34" charset="0"/>
              </a:defRPr>
            </a:lvl1pPr>
            <a:lvl2pPr marL="742950" indent="-285750" algn="l" eaLnBrk="0" hangingPunct="0">
              <a:buSzPct val="120000"/>
              <a:buChar char="•"/>
              <a:defRPr sz="1400">
                <a:solidFill>
                  <a:schemeClr val="tx1"/>
                </a:solidFill>
                <a:latin typeface="Arial" pitchFamily="34" charset="0"/>
              </a:defRPr>
            </a:lvl2pPr>
            <a:lvl3pPr marL="1143000" indent="-228600" algn="l" eaLnBrk="0" hangingPunct="0">
              <a:buSzPct val="100000"/>
              <a:buFont typeface="Courier New" pitchFamily="49" charset="0"/>
              <a:buChar char="o"/>
              <a:defRPr sz="1200">
                <a:solidFill>
                  <a:schemeClr val="tx1"/>
                </a:solidFill>
                <a:latin typeface="Arial" pitchFamily="34" charset="0"/>
              </a:defRPr>
            </a:lvl3pPr>
            <a:lvl4pPr marL="1600200" indent="-228600" algn="l" eaLnBrk="0" hangingPunct="0">
              <a:buChar char="–"/>
              <a:defRPr sz="1100">
                <a:solidFill>
                  <a:schemeClr val="tx1"/>
                </a:solidFill>
                <a:latin typeface="Arial" pitchFamily="34" charset="0"/>
              </a:defRPr>
            </a:lvl4pPr>
            <a:lvl5pPr marL="2057400" indent="-228600" algn="just" eaLnBrk="0" hangingPunct="0">
              <a:spcBef>
                <a:spcPct val="7000"/>
              </a:spcBef>
              <a:spcAft>
                <a:spcPct val="20000"/>
              </a:spcAft>
              <a:buChar char="»"/>
              <a:defRPr sz="1300">
                <a:solidFill>
                  <a:schemeClr val="tx1"/>
                </a:solidFill>
                <a:latin typeface="AGaramond" pitchFamily="18" charset="0"/>
              </a:defRPr>
            </a:lvl5pPr>
            <a:lvl6pPr marL="2514600" indent="-228600" algn="just" eaLnBrk="0" fontAlgn="base" hangingPunct="0">
              <a:spcBef>
                <a:spcPct val="7000"/>
              </a:spcBef>
              <a:spcAft>
                <a:spcPct val="20000"/>
              </a:spcAft>
              <a:buChar char="»"/>
              <a:defRPr sz="1300">
                <a:solidFill>
                  <a:schemeClr val="tx1"/>
                </a:solidFill>
                <a:latin typeface="AGaramond" pitchFamily="18" charset="0"/>
              </a:defRPr>
            </a:lvl6pPr>
            <a:lvl7pPr marL="2971800" indent="-228600" algn="just" eaLnBrk="0" fontAlgn="base" hangingPunct="0">
              <a:spcBef>
                <a:spcPct val="7000"/>
              </a:spcBef>
              <a:spcAft>
                <a:spcPct val="20000"/>
              </a:spcAft>
              <a:buChar char="»"/>
              <a:defRPr sz="1300">
                <a:solidFill>
                  <a:schemeClr val="tx1"/>
                </a:solidFill>
                <a:latin typeface="AGaramond" pitchFamily="18" charset="0"/>
              </a:defRPr>
            </a:lvl7pPr>
            <a:lvl8pPr marL="3429000" indent="-228600" algn="just" eaLnBrk="0" fontAlgn="base" hangingPunct="0">
              <a:spcBef>
                <a:spcPct val="7000"/>
              </a:spcBef>
              <a:spcAft>
                <a:spcPct val="20000"/>
              </a:spcAft>
              <a:buChar char="»"/>
              <a:defRPr sz="1300">
                <a:solidFill>
                  <a:schemeClr val="tx1"/>
                </a:solidFill>
                <a:latin typeface="AGaramond" pitchFamily="18" charset="0"/>
              </a:defRPr>
            </a:lvl8pPr>
            <a:lvl9pPr marL="3886200" indent="-228600" algn="just" eaLnBrk="0" fontAlgn="base" hangingPunct="0">
              <a:spcBef>
                <a:spcPct val="7000"/>
              </a:spcBef>
              <a:spcAft>
                <a:spcPct val="20000"/>
              </a:spcAft>
              <a:buChar char="»"/>
              <a:defRPr sz="1300">
                <a:solidFill>
                  <a:schemeClr val="tx1"/>
                </a:solidFill>
                <a:latin typeface="AGaramond" pitchFamily="18" charset="0"/>
              </a:defRPr>
            </a:lvl9pPr>
          </a:lstStyle>
          <a:p>
            <a:pPr algn="ctr" eaLnBrk="1" hangingPunct="1">
              <a:spcBef>
                <a:spcPct val="0"/>
              </a:spcBef>
            </a:pPr>
            <a:r>
              <a:rPr lang="en-US" altLang="en-US" sz="1100" b="0" i="1" dirty="0">
                <a:ea typeface="MS PGothic" pitchFamily="34" charset="-128"/>
              </a:rPr>
              <a:t>Source: Statistics Canada, Government of Canada, Scotiabank Economics.</a:t>
            </a:r>
          </a:p>
        </p:txBody>
      </p:sp>
    </p:spTree>
    <p:extLst>
      <p:ext uri="{BB962C8B-B14F-4D97-AF65-F5344CB8AC3E}">
        <p14:creationId xmlns:p14="http://schemas.microsoft.com/office/powerpoint/2010/main" val="19466038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Object 56"/>
          <p:cNvGraphicFramePr>
            <a:graphicFrameLocks/>
          </p:cNvGraphicFramePr>
          <p:nvPr>
            <p:extLst>
              <p:ext uri="{D42A27DB-BD31-4B8C-83A1-F6EECF244321}">
                <p14:modId xmlns:p14="http://schemas.microsoft.com/office/powerpoint/2010/main" val="2698513428"/>
              </p:ext>
            </p:extLst>
          </p:nvPr>
        </p:nvGraphicFramePr>
        <p:xfrm>
          <a:off x="895350" y="1279101"/>
          <a:ext cx="4641849" cy="4359700"/>
        </p:xfrm>
        <a:graphic>
          <a:graphicData uri="http://schemas.openxmlformats.org/drawingml/2006/chart">
            <c:chart xmlns:c="http://schemas.openxmlformats.org/drawingml/2006/chart" xmlns:r="http://schemas.openxmlformats.org/officeDocument/2006/relationships" r:id="rId3"/>
          </a:graphicData>
        </a:graphic>
      </p:graphicFrame>
      <p:sp>
        <p:nvSpPr>
          <p:cNvPr id="16395" name="Text Box 9"/>
          <p:cNvSpPr txBox="1">
            <a:spLocks noChangeArrowheads="1"/>
          </p:cNvSpPr>
          <p:nvPr/>
        </p:nvSpPr>
        <p:spPr bwMode="auto">
          <a:xfrm>
            <a:off x="1054099" y="785813"/>
            <a:ext cx="429682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defRPr sz="1600">
                <a:solidFill>
                  <a:schemeClr val="tx1"/>
                </a:solidFill>
                <a:latin typeface="Arial" pitchFamily="34" charset="0"/>
              </a:defRPr>
            </a:lvl1pPr>
            <a:lvl2pPr marL="742950" indent="-285750" algn="l" eaLnBrk="0" hangingPunct="0">
              <a:buSzPct val="120000"/>
              <a:buChar char="•"/>
              <a:defRPr sz="1400">
                <a:solidFill>
                  <a:schemeClr val="tx1"/>
                </a:solidFill>
                <a:latin typeface="Arial" pitchFamily="34" charset="0"/>
              </a:defRPr>
            </a:lvl2pPr>
            <a:lvl3pPr marL="1143000" indent="-228600" algn="l" eaLnBrk="0" hangingPunct="0">
              <a:buSzPct val="100000"/>
              <a:buFont typeface="Courier New" pitchFamily="49" charset="0"/>
              <a:buChar char="o"/>
              <a:defRPr sz="1200">
                <a:solidFill>
                  <a:schemeClr val="tx1"/>
                </a:solidFill>
                <a:latin typeface="Arial" pitchFamily="34" charset="0"/>
              </a:defRPr>
            </a:lvl3pPr>
            <a:lvl4pPr marL="1600200" indent="-228600" algn="l" eaLnBrk="0" hangingPunct="0">
              <a:buChar char="–"/>
              <a:defRPr sz="1100">
                <a:solidFill>
                  <a:schemeClr val="tx1"/>
                </a:solidFill>
                <a:latin typeface="Arial" pitchFamily="34" charset="0"/>
              </a:defRPr>
            </a:lvl4pPr>
            <a:lvl5pPr marL="2057400" indent="-228600" algn="just" eaLnBrk="0" hangingPunct="0">
              <a:spcBef>
                <a:spcPct val="7000"/>
              </a:spcBef>
              <a:spcAft>
                <a:spcPct val="20000"/>
              </a:spcAft>
              <a:buChar char="»"/>
              <a:defRPr sz="1300">
                <a:solidFill>
                  <a:schemeClr val="tx1"/>
                </a:solidFill>
                <a:latin typeface="AGaramond" pitchFamily="18" charset="0"/>
              </a:defRPr>
            </a:lvl5pPr>
            <a:lvl6pPr marL="2514600" indent="-228600" algn="just" eaLnBrk="0" fontAlgn="base" hangingPunct="0">
              <a:spcBef>
                <a:spcPct val="7000"/>
              </a:spcBef>
              <a:spcAft>
                <a:spcPct val="20000"/>
              </a:spcAft>
              <a:buChar char="»"/>
              <a:defRPr sz="1300">
                <a:solidFill>
                  <a:schemeClr val="tx1"/>
                </a:solidFill>
                <a:latin typeface="AGaramond" pitchFamily="18" charset="0"/>
              </a:defRPr>
            </a:lvl6pPr>
            <a:lvl7pPr marL="2971800" indent="-228600" algn="just" eaLnBrk="0" fontAlgn="base" hangingPunct="0">
              <a:spcBef>
                <a:spcPct val="7000"/>
              </a:spcBef>
              <a:spcAft>
                <a:spcPct val="20000"/>
              </a:spcAft>
              <a:buChar char="»"/>
              <a:defRPr sz="1300">
                <a:solidFill>
                  <a:schemeClr val="tx1"/>
                </a:solidFill>
                <a:latin typeface="AGaramond" pitchFamily="18" charset="0"/>
              </a:defRPr>
            </a:lvl7pPr>
            <a:lvl8pPr marL="3429000" indent="-228600" algn="just" eaLnBrk="0" fontAlgn="base" hangingPunct="0">
              <a:spcBef>
                <a:spcPct val="7000"/>
              </a:spcBef>
              <a:spcAft>
                <a:spcPct val="20000"/>
              </a:spcAft>
              <a:buChar char="»"/>
              <a:defRPr sz="1300">
                <a:solidFill>
                  <a:schemeClr val="tx1"/>
                </a:solidFill>
                <a:latin typeface="AGaramond" pitchFamily="18" charset="0"/>
              </a:defRPr>
            </a:lvl8pPr>
            <a:lvl9pPr marL="3886200" indent="-228600" algn="just" eaLnBrk="0" fontAlgn="base" hangingPunct="0">
              <a:spcBef>
                <a:spcPct val="7000"/>
              </a:spcBef>
              <a:spcAft>
                <a:spcPct val="20000"/>
              </a:spcAft>
              <a:buChar char="»"/>
              <a:defRPr sz="1300">
                <a:solidFill>
                  <a:schemeClr val="tx1"/>
                </a:solidFill>
                <a:latin typeface="AGaramond" pitchFamily="18" charset="0"/>
              </a:defRPr>
            </a:lvl9pPr>
          </a:lstStyle>
          <a:p>
            <a:pPr eaLnBrk="1" hangingPunct="1"/>
            <a:r>
              <a:rPr lang="en-GB" altLang="en-US" dirty="0" smtClean="0">
                <a:solidFill>
                  <a:srgbClr val="000000"/>
                </a:solidFill>
                <a:ea typeface="MS PGothic" pitchFamily="34" charset="-128"/>
                <a:cs typeface="Geneva"/>
              </a:rPr>
              <a:t>Canadian </a:t>
            </a:r>
            <a:r>
              <a:rPr lang="en-GB" altLang="en-US" dirty="0">
                <a:solidFill>
                  <a:srgbClr val="000000"/>
                </a:solidFill>
                <a:ea typeface="MS PGothic" pitchFamily="34" charset="-128"/>
                <a:cs typeface="Geneva"/>
              </a:rPr>
              <a:t>Real Disposable </a:t>
            </a:r>
            <a:r>
              <a:rPr lang="en-GB" altLang="en-US" dirty="0" smtClean="0">
                <a:solidFill>
                  <a:srgbClr val="000000"/>
                </a:solidFill>
                <a:ea typeface="MS PGothic" pitchFamily="34" charset="-128"/>
                <a:cs typeface="Geneva"/>
              </a:rPr>
              <a:t>Income</a:t>
            </a:r>
            <a:endParaRPr lang="en-GB" altLang="en-US" dirty="0">
              <a:solidFill>
                <a:srgbClr val="000000"/>
              </a:solidFill>
              <a:ea typeface="MS PGothic" pitchFamily="34" charset="-128"/>
              <a:cs typeface="Geneva"/>
            </a:endParaRPr>
          </a:p>
        </p:txBody>
      </p:sp>
      <p:sp>
        <p:nvSpPr>
          <p:cNvPr id="19" name="Text Box 10"/>
          <p:cNvSpPr txBox="1">
            <a:spLocks noChangeArrowheads="1"/>
          </p:cNvSpPr>
          <p:nvPr/>
        </p:nvSpPr>
        <p:spPr bwMode="auto">
          <a:xfrm>
            <a:off x="1202377" y="1278021"/>
            <a:ext cx="375226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defRPr sz="1600">
                <a:solidFill>
                  <a:schemeClr val="tx1"/>
                </a:solidFill>
                <a:latin typeface="Arial" pitchFamily="34" charset="0"/>
              </a:defRPr>
            </a:lvl1pPr>
            <a:lvl2pPr marL="742950" indent="-285750" algn="l" eaLnBrk="0" hangingPunct="0">
              <a:buSzPct val="120000"/>
              <a:buChar char="•"/>
              <a:defRPr sz="1400">
                <a:solidFill>
                  <a:schemeClr val="tx1"/>
                </a:solidFill>
                <a:latin typeface="Arial" pitchFamily="34" charset="0"/>
              </a:defRPr>
            </a:lvl2pPr>
            <a:lvl3pPr marL="1143000" indent="-228600" algn="l" eaLnBrk="0" hangingPunct="0">
              <a:buSzPct val="100000"/>
              <a:buFont typeface="Courier New" pitchFamily="49" charset="0"/>
              <a:buChar char="o"/>
              <a:defRPr sz="1200">
                <a:solidFill>
                  <a:schemeClr val="tx1"/>
                </a:solidFill>
                <a:latin typeface="Arial" pitchFamily="34" charset="0"/>
              </a:defRPr>
            </a:lvl3pPr>
            <a:lvl4pPr marL="1600200" indent="-228600" algn="l" eaLnBrk="0" hangingPunct="0">
              <a:buChar char="–"/>
              <a:defRPr sz="1100">
                <a:solidFill>
                  <a:schemeClr val="tx1"/>
                </a:solidFill>
                <a:latin typeface="Arial" pitchFamily="34" charset="0"/>
              </a:defRPr>
            </a:lvl4pPr>
            <a:lvl5pPr marL="2057400" indent="-228600" algn="just" eaLnBrk="0" hangingPunct="0">
              <a:spcBef>
                <a:spcPct val="7000"/>
              </a:spcBef>
              <a:spcAft>
                <a:spcPct val="20000"/>
              </a:spcAft>
              <a:buChar char="»"/>
              <a:defRPr sz="1300">
                <a:solidFill>
                  <a:schemeClr val="tx1"/>
                </a:solidFill>
                <a:latin typeface="AGaramond" pitchFamily="18" charset="0"/>
              </a:defRPr>
            </a:lvl5pPr>
            <a:lvl6pPr marL="2514600" indent="-228600" algn="just" eaLnBrk="0" fontAlgn="base" hangingPunct="0">
              <a:spcBef>
                <a:spcPct val="7000"/>
              </a:spcBef>
              <a:spcAft>
                <a:spcPct val="20000"/>
              </a:spcAft>
              <a:buChar char="»"/>
              <a:defRPr sz="1300">
                <a:solidFill>
                  <a:schemeClr val="tx1"/>
                </a:solidFill>
                <a:latin typeface="AGaramond" pitchFamily="18" charset="0"/>
              </a:defRPr>
            </a:lvl6pPr>
            <a:lvl7pPr marL="2971800" indent="-228600" algn="just" eaLnBrk="0" fontAlgn="base" hangingPunct="0">
              <a:spcBef>
                <a:spcPct val="7000"/>
              </a:spcBef>
              <a:spcAft>
                <a:spcPct val="20000"/>
              </a:spcAft>
              <a:buChar char="»"/>
              <a:defRPr sz="1300">
                <a:solidFill>
                  <a:schemeClr val="tx1"/>
                </a:solidFill>
                <a:latin typeface="AGaramond" pitchFamily="18" charset="0"/>
              </a:defRPr>
            </a:lvl7pPr>
            <a:lvl8pPr marL="3429000" indent="-228600" algn="just" eaLnBrk="0" fontAlgn="base" hangingPunct="0">
              <a:spcBef>
                <a:spcPct val="7000"/>
              </a:spcBef>
              <a:spcAft>
                <a:spcPct val="20000"/>
              </a:spcAft>
              <a:buChar char="»"/>
              <a:defRPr sz="1300">
                <a:solidFill>
                  <a:schemeClr val="tx1"/>
                </a:solidFill>
                <a:latin typeface="AGaramond" pitchFamily="18" charset="0"/>
              </a:defRPr>
            </a:lvl8pPr>
            <a:lvl9pPr marL="3886200" indent="-228600" algn="just" eaLnBrk="0" fontAlgn="base" hangingPunct="0">
              <a:spcBef>
                <a:spcPct val="7000"/>
              </a:spcBef>
              <a:spcAft>
                <a:spcPct val="20000"/>
              </a:spcAft>
              <a:buChar char="»"/>
              <a:defRPr sz="1300">
                <a:solidFill>
                  <a:schemeClr val="tx1"/>
                </a:solidFill>
                <a:latin typeface="AGaramond" pitchFamily="18" charset="0"/>
              </a:defRPr>
            </a:lvl9pPr>
          </a:lstStyle>
          <a:p>
            <a:pPr eaLnBrk="1" hangingPunct="1"/>
            <a:r>
              <a:rPr lang="en-US" altLang="en-US" sz="1200" b="0" i="1" dirty="0" smtClean="0">
                <a:ea typeface="Geneva"/>
                <a:cs typeface="Geneva"/>
              </a:rPr>
              <a:t>annual % change</a:t>
            </a:r>
            <a:endParaRPr lang="en-CA" altLang="en-US" sz="1200" b="0" i="1" dirty="0">
              <a:ea typeface="Geneva"/>
              <a:cs typeface="Geneva"/>
            </a:endParaRPr>
          </a:p>
        </p:txBody>
      </p:sp>
      <p:sp>
        <p:nvSpPr>
          <p:cNvPr id="20" name="Text Box 10"/>
          <p:cNvSpPr txBox="1">
            <a:spLocks noChangeArrowheads="1"/>
          </p:cNvSpPr>
          <p:nvPr/>
        </p:nvSpPr>
        <p:spPr bwMode="auto">
          <a:xfrm>
            <a:off x="4561079" y="2604703"/>
            <a:ext cx="135021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defRPr sz="1600">
                <a:solidFill>
                  <a:schemeClr val="tx1"/>
                </a:solidFill>
                <a:latin typeface="Arial" pitchFamily="34" charset="0"/>
              </a:defRPr>
            </a:lvl1pPr>
            <a:lvl2pPr marL="742950" indent="-285750" algn="l" eaLnBrk="0" hangingPunct="0">
              <a:buSzPct val="120000"/>
              <a:buChar char="•"/>
              <a:defRPr sz="1400">
                <a:solidFill>
                  <a:schemeClr val="tx1"/>
                </a:solidFill>
                <a:latin typeface="Arial" pitchFamily="34" charset="0"/>
              </a:defRPr>
            </a:lvl2pPr>
            <a:lvl3pPr marL="1143000" indent="-228600" algn="l" eaLnBrk="0" hangingPunct="0">
              <a:buSzPct val="100000"/>
              <a:buFont typeface="Courier New" pitchFamily="49" charset="0"/>
              <a:buChar char="o"/>
              <a:defRPr sz="1200">
                <a:solidFill>
                  <a:schemeClr val="tx1"/>
                </a:solidFill>
                <a:latin typeface="Arial" pitchFamily="34" charset="0"/>
              </a:defRPr>
            </a:lvl3pPr>
            <a:lvl4pPr marL="1600200" indent="-228600" algn="l" eaLnBrk="0" hangingPunct="0">
              <a:buChar char="–"/>
              <a:defRPr sz="1100">
                <a:solidFill>
                  <a:schemeClr val="tx1"/>
                </a:solidFill>
                <a:latin typeface="Arial" pitchFamily="34" charset="0"/>
              </a:defRPr>
            </a:lvl4pPr>
            <a:lvl5pPr marL="2057400" indent="-228600" algn="just" eaLnBrk="0" hangingPunct="0">
              <a:spcBef>
                <a:spcPct val="7000"/>
              </a:spcBef>
              <a:spcAft>
                <a:spcPct val="20000"/>
              </a:spcAft>
              <a:buChar char="»"/>
              <a:defRPr sz="1300">
                <a:solidFill>
                  <a:schemeClr val="tx1"/>
                </a:solidFill>
                <a:latin typeface="AGaramond" pitchFamily="18" charset="0"/>
              </a:defRPr>
            </a:lvl5pPr>
            <a:lvl6pPr marL="2514600" indent="-228600" algn="just" eaLnBrk="0" fontAlgn="base" hangingPunct="0">
              <a:spcBef>
                <a:spcPct val="7000"/>
              </a:spcBef>
              <a:spcAft>
                <a:spcPct val="20000"/>
              </a:spcAft>
              <a:buChar char="»"/>
              <a:defRPr sz="1300">
                <a:solidFill>
                  <a:schemeClr val="tx1"/>
                </a:solidFill>
                <a:latin typeface="AGaramond" pitchFamily="18" charset="0"/>
              </a:defRPr>
            </a:lvl6pPr>
            <a:lvl7pPr marL="2971800" indent="-228600" algn="just" eaLnBrk="0" fontAlgn="base" hangingPunct="0">
              <a:spcBef>
                <a:spcPct val="7000"/>
              </a:spcBef>
              <a:spcAft>
                <a:spcPct val="20000"/>
              </a:spcAft>
              <a:buChar char="»"/>
              <a:defRPr sz="1300">
                <a:solidFill>
                  <a:schemeClr val="tx1"/>
                </a:solidFill>
                <a:latin typeface="AGaramond" pitchFamily="18" charset="0"/>
              </a:defRPr>
            </a:lvl7pPr>
            <a:lvl8pPr marL="3429000" indent="-228600" algn="just" eaLnBrk="0" fontAlgn="base" hangingPunct="0">
              <a:spcBef>
                <a:spcPct val="7000"/>
              </a:spcBef>
              <a:spcAft>
                <a:spcPct val="20000"/>
              </a:spcAft>
              <a:buChar char="»"/>
              <a:defRPr sz="1300">
                <a:solidFill>
                  <a:schemeClr val="tx1"/>
                </a:solidFill>
                <a:latin typeface="AGaramond" pitchFamily="18" charset="0"/>
              </a:defRPr>
            </a:lvl8pPr>
            <a:lvl9pPr marL="3886200" indent="-228600" algn="just" eaLnBrk="0" fontAlgn="base" hangingPunct="0">
              <a:spcBef>
                <a:spcPct val="7000"/>
              </a:spcBef>
              <a:spcAft>
                <a:spcPct val="20000"/>
              </a:spcAft>
              <a:buChar char="»"/>
              <a:defRPr sz="1300">
                <a:solidFill>
                  <a:schemeClr val="tx1"/>
                </a:solidFill>
                <a:latin typeface="AGaramond" pitchFamily="18" charset="0"/>
              </a:defRPr>
            </a:lvl9pPr>
          </a:lstStyle>
          <a:p>
            <a:pPr algn="ctr" eaLnBrk="1" hangingPunct="1"/>
            <a:r>
              <a:rPr lang="en-US" altLang="en-US" sz="1200" b="0" i="1" dirty="0" smtClean="0">
                <a:ea typeface="Geneva"/>
                <a:cs typeface="Geneva"/>
              </a:rPr>
              <a:t>forecast</a:t>
            </a:r>
            <a:endParaRPr lang="en-CA" altLang="en-US" sz="1200" b="0" i="1" dirty="0">
              <a:ea typeface="Geneva"/>
              <a:cs typeface="Geneva"/>
            </a:endParaRPr>
          </a:p>
        </p:txBody>
      </p:sp>
      <p:sp>
        <p:nvSpPr>
          <p:cNvPr id="21" name="Rectangle 3"/>
          <p:cNvSpPr>
            <a:spLocks noChangeArrowheads="1"/>
          </p:cNvSpPr>
          <p:nvPr/>
        </p:nvSpPr>
        <p:spPr bwMode="auto">
          <a:xfrm>
            <a:off x="412014" y="48768"/>
            <a:ext cx="9372059"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l" eaLnBrk="0" hangingPunct="0">
              <a:spcBef>
                <a:spcPct val="0"/>
              </a:spcBef>
              <a:tabLst>
                <a:tab pos="8915400" algn="r"/>
              </a:tabLst>
            </a:pPr>
            <a:r>
              <a:rPr lang="en-US" sz="2000" dirty="0" smtClean="0">
                <a:solidFill>
                  <a:schemeClr val="tx1"/>
                </a:solidFill>
              </a:rPr>
              <a:t>Consumer Spending Restrained By Softer Job/Income Fundamentals</a:t>
            </a:r>
            <a:endParaRPr lang="en-US" sz="2000" dirty="0">
              <a:solidFill>
                <a:schemeClr val="tx1"/>
              </a:solidFill>
            </a:endParaRPr>
          </a:p>
        </p:txBody>
      </p:sp>
      <p:sp>
        <p:nvSpPr>
          <p:cNvPr id="25" name="Text Box 8"/>
          <p:cNvSpPr txBox="1">
            <a:spLocks noChangeArrowheads="1"/>
          </p:cNvSpPr>
          <p:nvPr/>
        </p:nvSpPr>
        <p:spPr bwMode="auto">
          <a:xfrm>
            <a:off x="396876" y="5920090"/>
            <a:ext cx="846137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sz="1600">
                <a:solidFill>
                  <a:schemeClr val="tx1"/>
                </a:solidFill>
                <a:latin typeface="Arial" pitchFamily="34" charset="0"/>
              </a:defRPr>
            </a:lvl1pPr>
            <a:lvl2pPr marL="742950" indent="-285750" algn="l" eaLnBrk="0" hangingPunct="0">
              <a:buSzPct val="120000"/>
              <a:buChar char="•"/>
              <a:defRPr sz="1400">
                <a:solidFill>
                  <a:schemeClr val="tx1"/>
                </a:solidFill>
                <a:latin typeface="Arial" pitchFamily="34" charset="0"/>
              </a:defRPr>
            </a:lvl2pPr>
            <a:lvl3pPr marL="1143000" indent="-228600" algn="l" eaLnBrk="0" hangingPunct="0">
              <a:buSzPct val="100000"/>
              <a:buFont typeface="Courier New" pitchFamily="49" charset="0"/>
              <a:buChar char="o"/>
              <a:defRPr sz="1200">
                <a:solidFill>
                  <a:schemeClr val="tx1"/>
                </a:solidFill>
                <a:latin typeface="Arial" pitchFamily="34" charset="0"/>
              </a:defRPr>
            </a:lvl3pPr>
            <a:lvl4pPr marL="1600200" indent="-228600" algn="l" eaLnBrk="0" hangingPunct="0">
              <a:buChar char="–"/>
              <a:defRPr sz="1100">
                <a:solidFill>
                  <a:schemeClr val="tx1"/>
                </a:solidFill>
                <a:latin typeface="Arial" pitchFamily="34" charset="0"/>
              </a:defRPr>
            </a:lvl4pPr>
            <a:lvl5pPr marL="2057400" indent="-228600" algn="just" eaLnBrk="0" hangingPunct="0">
              <a:spcBef>
                <a:spcPct val="7000"/>
              </a:spcBef>
              <a:spcAft>
                <a:spcPct val="20000"/>
              </a:spcAft>
              <a:buChar char="»"/>
              <a:defRPr sz="1300">
                <a:solidFill>
                  <a:schemeClr val="tx1"/>
                </a:solidFill>
                <a:latin typeface="AGaramond" pitchFamily="18" charset="0"/>
              </a:defRPr>
            </a:lvl5pPr>
            <a:lvl6pPr marL="2514600" indent="-228600" algn="just" eaLnBrk="0" fontAlgn="base" hangingPunct="0">
              <a:spcBef>
                <a:spcPct val="7000"/>
              </a:spcBef>
              <a:spcAft>
                <a:spcPct val="20000"/>
              </a:spcAft>
              <a:buChar char="»"/>
              <a:defRPr sz="1300">
                <a:solidFill>
                  <a:schemeClr val="tx1"/>
                </a:solidFill>
                <a:latin typeface="AGaramond" pitchFamily="18" charset="0"/>
              </a:defRPr>
            </a:lvl6pPr>
            <a:lvl7pPr marL="2971800" indent="-228600" algn="just" eaLnBrk="0" fontAlgn="base" hangingPunct="0">
              <a:spcBef>
                <a:spcPct val="7000"/>
              </a:spcBef>
              <a:spcAft>
                <a:spcPct val="20000"/>
              </a:spcAft>
              <a:buChar char="»"/>
              <a:defRPr sz="1300">
                <a:solidFill>
                  <a:schemeClr val="tx1"/>
                </a:solidFill>
                <a:latin typeface="AGaramond" pitchFamily="18" charset="0"/>
              </a:defRPr>
            </a:lvl7pPr>
            <a:lvl8pPr marL="3429000" indent="-228600" algn="just" eaLnBrk="0" fontAlgn="base" hangingPunct="0">
              <a:spcBef>
                <a:spcPct val="7000"/>
              </a:spcBef>
              <a:spcAft>
                <a:spcPct val="20000"/>
              </a:spcAft>
              <a:buChar char="»"/>
              <a:defRPr sz="1300">
                <a:solidFill>
                  <a:schemeClr val="tx1"/>
                </a:solidFill>
                <a:latin typeface="AGaramond" pitchFamily="18" charset="0"/>
              </a:defRPr>
            </a:lvl8pPr>
            <a:lvl9pPr marL="3886200" indent="-228600" algn="just" eaLnBrk="0" fontAlgn="base" hangingPunct="0">
              <a:spcBef>
                <a:spcPct val="7000"/>
              </a:spcBef>
              <a:spcAft>
                <a:spcPct val="20000"/>
              </a:spcAft>
              <a:buChar char="»"/>
              <a:defRPr sz="1300">
                <a:solidFill>
                  <a:schemeClr val="tx1"/>
                </a:solidFill>
                <a:latin typeface="AGaramond" pitchFamily="18" charset="0"/>
              </a:defRPr>
            </a:lvl9pPr>
          </a:lstStyle>
          <a:p>
            <a:pPr algn="ctr" eaLnBrk="1" hangingPunct="1">
              <a:spcBef>
                <a:spcPct val="0"/>
              </a:spcBef>
            </a:pPr>
            <a:r>
              <a:rPr lang="en-US" altLang="en-US" sz="1100" b="0" i="1" dirty="0">
                <a:ea typeface="MS PGothic" pitchFamily="34" charset="-128"/>
              </a:rPr>
              <a:t>Source: Statistics Canada, Government of Canada, Scotiabank Economics.</a:t>
            </a:r>
          </a:p>
        </p:txBody>
      </p:sp>
    </p:spTree>
    <p:extLst>
      <p:ext uri="{BB962C8B-B14F-4D97-AF65-F5344CB8AC3E}">
        <p14:creationId xmlns:p14="http://schemas.microsoft.com/office/powerpoint/2010/main" val="293218900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Object 56"/>
          <p:cNvGraphicFramePr>
            <a:graphicFrameLocks/>
          </p:cNvGraphicFramePr>
          <p:nvPr>
            <p:extLst>
              <p:ext uri="{D42A27DB-BD31-4B8C-83A1-F6EECF244321}">
                <p14:modId xmlns:p14="http://schemas.microsoft.com/office/powerpoint/2010/main" val="3248372425"/>
              </p:ext>
            </p:extLst>
          </p:nvPr>
        </p:nvGraphicFramePr>
        <p:xfrm>
          <a:off x="895350" y="1279101"/>
          <a:ext cx="4641849" cy="4359700"/>
        </p:xfrm>
        <a:graphic>
          <a:graphicData uri="http://schemas.openxmlformats.org/drawingml/2006/chart">
            <c:chart xmlns:c="http://schemas.openxmlformats.org/drawingml/2006/chart" xmlns:r="http://schemas.openxmlformats.org/officeDocument/2006/relationships" r:id="rId3"/>
          </a:graphicData>
        </a:graphic>
      </p:graphicFrame>
      <p:sp>
        <p:nvSpPr>
          <p:cNvPr id="16395" name="Text Box 9"/>
          <p:cNvSpPr txBox="1">
            <a:spLocks noChangeArrowheads="1"/>
          </p:cNvSpPr>
          <p:nvPr/>
        </p:nvSpPr>
        <p:spPr bwMode="auto">
          <a:xfrm>
            <a:off x="1054099" y="785813"/>
            <a:ext cx="429682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defRPr sz="1600">
                <a:solidFill>
                  <a:schemeClr val="tx1"/>
                </a:solidFill>
                <a:latin typeface="Arial" pitchFamily="34" charset="0"/>
              </a:defRPr>
            </a:lvl1pPr>
            <a:lvl2pPr marL="742950" indent="-285750" algn="l" eaLnBrk="0" hangingPunct="0">
              <a:buSzPct val="120000"/>
              <a:buChar char="•"/>
              <a:defRPr sz="1400">
                <a:solidFill>
                  <a:schemeClr val="tx1"/>
                </a:solidFill>
                <a:latin typeface="Arial" pitchFamily="34" charset="0"/>
              </a:defRPr>
            </a:lvl2pPr>
            <a:lvl3pPr marL="1143000" indent="-228600" algn="l" eaLnBrk="0" hangingPunct="0">
              <a:buSzPct val="100000"/>
              <a:buFont typeface="Courier New" pitchFamily="49" charset="0"/>
              <a:buChar char="o"/>
              <a:defRPr sz="1200">
                <a:solidFill>
                  <a:schemeClr val="tx1"/>
                </a:solidFill>
                <a:latin typeface="Arial" pitchFamily="34" charset="0"/>
              </a:defRPr>
            </a:lvl3pPr>
            <a:lvl4pPr marL="1600200" indent="-228600" algn="l" eaLnBrk="0" hangingPunct="0">
              <a:buChar char="–"/>
              <a:defRPr sz="1100">
                <a:solidFill>
                  <a:schemeClr val="tx1"/>
                </a:solidFill>
                <a:latin typeface="Arial" pitchFamily="34" charset="0"/>
              </a:defRPr>
            </a:lvl4pPr>
            <a:lvl5pPr marL="2057400" indent="-228600" algn="just" eaLnBrk="0" hangingPunct="0">
              <a:spcBef>
                <a:spcPct val="7000"/>
              </a:spcBef>
              <a:spcAft>
                <a:spcPct val="20000"/>
              </a:spcAft>
              <a:buChar char="»"/>
              <a:defRPr sz="1300">
                <a:solidFill>
                  <a:schemeClr val="tx1"/>
                </a:solidFill>
                <a:latin typeface="AGaramond" pitchFamily="18" charset="0"/>
              </a:defRPr>
            </a:lvl5pPr>
            <a:lvl6pPr marL="2514600" indent="-228600" algn="just" eaLnBrk="0" fontAlgn="base" hangingPunct="0">
              <a:spcBef>
                <a:spcPct val="7000"/>
              </a:spcBef>
              <a:spcAft>
                <a:spcPct val="20000"/>
              </a:spcAft>
              <a:buChar char="»"/>
              <a:defRPr sz="1300">
                <a:solidFill>
                  <a:schemeClr val="tx1"/>
                </a:solidFill>
                <a:latin typeface="AGaramond" pitchFamily="18" charset="0"/>
              </a:defRPr>
            </a:lvl6pPr>
            <a:lvl7pPr marL="2971800" indent="-228600" algn="just" eaLnBrk="0" fontAlgn="base" hangingPunct="0">
              <a:spcBef>
                <a:spcPct val="7000"/>
              </a:spcBef>
              <a:spcAft>
                <a:spcPct val="20000"/>
              </a:spcAft>
              <a:buChar char="»"/>
              <a:defRPr sz="1300">
                <a:solidFill>
                  <a:schemeClr val="tx1"/>
                </a:solidFill>
                <a:latin typeface="AGaramond" pitchFamily="18" charset="0"/>
              </a:defRPr>
            </a:lvl7pPr>
            <a:lvl8pPr marL="3429000" indent="-228600" algn="just" eaLnBrk="0" fontAlgn="base" hangingPunct="0">
              <a:spcBef>
                <a:spcPct val="7000"/>
              </a:spcBef>
              <a:spcAft>
                <a:spcPct val="20000"/>
              </a:spcAft>
              <a:buChar char="»"/>
              <a:defRPr sz="1300">
                <a:solidFill>
                  <a:schemeClr val="tx1"/>
                </a:solidFill>
                <a:latin typeface="AGaramond" pitchFamily="18" charset="0"/>
              </a:defRPr>
            </a:lvl8pPr>
            <a:lvl9pPr marL="3886200" indent="-228600" algn="just" eaLnBrk="0" fontAlgn="base" hangingPunct="0">
              <a:spcBef>
                <a:spcPct val="7000"/>
              </a:spcBef>
              <a:spcAft>
                <a:spcPct val="20000"/>
              </a:spcAft>
              <a:buChar char="»"/>
              <a:defRPr sz="1300">
                <a:solidFill>
                  <a:schemeClr val="tx1"/>
                </a:solidFill>
                <a:latin typeface="AGaramond" pitchFamily="18" charset="0"/>
              </a:defRPr>
            </a:lvl9pPr>
          </a:lstStyle>
          <a:p>
            <a:pPr eaLnBrk="1" hangingPunct="1"/>
            <a:r>
              <a:rPr lang="en-GB" altLang="en-US" dirty="0" smtClean="0">
                <a:solidFill>
                  <a:srgbClr val="000000"/>
                </a:solidFill>
                <a:ea typeface="MS PGothic" pitchFamily="34" charset="-128"/>
                <a:cs typeface="Geneva"/>
              </a:rPr>
              <a:t>Canadian Household Consumption</a:t>
            </a:r>
            <a:endParaRPr lang="en-GB" altLang="en-US" dirty="0">
              <a:solidFill>
                <a:srgbClr val="000000"/>
              </a:solidFill>
              <a:ea typeface="MS PGothic" pitchFamily="34" charset="-128"/>
              <a:cs typeface="Geneva"/>
            </a:endParaRPr>
          </a:p>
        </p:txBody>
      </p:sp>
      <p:sp>
        <p:nvSpPr>
          <p:cNvPr id="19" name="Text Box 10"/>
          <p:cNvSpPr txBox="1">
            <a:spLocks noChangeArrowheads="1"/>
          </p:cNvSpPr>
          <p:nvPr/>
        </p:nvSpPr>
        <p:spPr bwMode="auto">
          <a:xfrm>
            <a:off x="1202377" y="1278021"/>
            <a:ext cx="375226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defRPr sz="1600">
                <a:solidFill>
                  <a:schemeClr val="tx1"/>
                </a:solidFill>
                <a:latin typeface="Arial" pitchFamily="34" charset="0"/>
              </a:defRPr>
            </a:lvl1pPr>
            <a:lvl2pPr marL="742950" indent="-285750" algn="l" eaLnBrk="0" hangingPunct="0">
              <a:buSzPct val="120000"/>
              <a:buChar char="•"/>
              <a:defRPr sz="1400">
                <a:solidFill>
                  <a:schemeClr val="tx1"/>
                </a:solidFill>
                <a:latin typeface="Arial" pitchFamily="34" charset="0"/>
              </a:defRPr>
            </a:lvl2pPr>
            <a:lvl3pPr marL="1143000" indent="-228600" algn="l" eaLnBrk="0" hangingPunct="0">
              <a:buSzPct val="100000"/>
              <a:buFont typeface="Courier New" pitchFamily="49" charset="0"/>
              <a:buChar char="o"/>
              <a:defRPr sz="1200">
                <a:solidFill>
                  <a:schemeClr val="tx1"/>
                </a:solidFill>
                <a:latin typeface="Arial" pitchFamily="34" charset="0"/>
              </a:defRPr>
            </a:lvl3pPr>
            <a:lvl4pPr marL="1600200" indent="-228600" algn="l" eaLnBrk="0" hangingPunct="0">
              <a:buChar char="–"/>
              <a:defRPr sz="1100">
                <a:solidFill>
                  <a:schemeClr val="tx1"/>
                </a:solidFill>
                <a:latin typeface="Arial" pitchFamily="34" charset="0"/>
              </a:defRPr>
            </a:lvl4pPr>
            <a:lvl5pPr marL="2057400" indent="-228600" algn="just" eaLnBrk="0" hangingPunct="0">
              <a:spcBef>
                <a:spcPct val="7000"/>
              </a:spcBef>
              <a:spcAft>
                <a:spcPct val="20000"/>
              </a:spcAft>
              <a:buChar char="»"/>
              <a:defRPr sz="1300">
                <a:solidFill>
                  <a:schemeClr val="tx1"/>
                </a:solidFill>
                <a:latin typeface="AGaramond" pitchFamily="18" charset="0"/>
              </a:defRPr>
            </a:lvl5pPr>
            <a:lvl6pPr marL="2514600" indent="-228600" algn="just" eaLnBrk="0" fontAlgn="base" hangingPunct="0">
              <a:spcBef>
                <a:spcPct val="7000"/>
              </a:spcBef>
              <a:spcAft>
                <a:spcPct val="20000"/>
              </a:spcAft>
              <a:buChar char="»"/>
              <a:defRPr sz="1300">
                <a:solidFill>
                  <a:schemeClr val="tx1"/>
                </a:solidFill>
                <a:latin typeface="AGaramond" pitchFamily="18" charset="0"/>
              </a:defRPr>
            </a:lvl6pPr>
            <a:lvl7pPr marL="2971800" indent="-228600" algn="just" eaLnBrk="0" fontAlgn="base" hangingPunct="0">
              <a:spcBef>
                <a:spcPct val="7000"/>
              </a:spcBef>
              <a:spcAft>
                <a:spcPct val="20000"/>
              </a:spcAft>
              <a:buChar char="»"/>
              <a:defRPr sz="1300">
                <a:solidFill>
                  <a:schemeClr val="tx1"/>
                </a:solidFill>
                <a:latin typeface="AGaramond" pitchFamily="18" charset="0"/>
              </a:defRPr>
            </a:lvl7pPr>
            <a:lvl8pPr marL="3429000" indent="-228600" algn="just" eaLnBrk="0" fontAlgn="base" hangingPunct="0">
              <a:spcBef>
                <a:spcPct val="7000"/>
              </a:spcBef>
              <a:spcAft>
                <a:spcPct val="20000"/>
              </a:spcAft>
              <a:buChar char="»"/>
              <a:defRPr sz="1300">
                <a:solidFill>
                  <a:schemeClr val="tx1"/>
                </a:solidFill>
                <a:latin typeface="AGaramond" pitchFamily="18" charset="0"/>
              </a:defRPr>
            </a:lvl8pPr>
            <a:lvl9pPr marL="3886200" indent="-228600" algn="just" eaLnBrk="0" fontAlgn="base" hangingPunct="0">
              <a:spcBef>
                <a:spcPct val="7000"/>
              </a:spcBef>
              <a:spcAft>
                <a:spcPct val="20000"/>
              </a:spcAft>
              <a:buChar char="»"/>
              <a:defRPr sz="1300">
                <a:solidFill>
                  <a:schemeClr val="tx1"/>
                </a:solidFill>
                <a:latin typeface="AGaramond" pitchFamily="18" charset="0"/>
              </a:defRPr>
            </a:lvl9pPr>
          </a:lstStyle>
          <a:p>
            <a:pPr eaLnBrk="1" hangingPunct="1"/>
            <a:r>
              <a:rPr lang="en-US" altLang="en-US" sz="1200" b="0" i="1" dirty="0" smtClean="0">
                <a:ea typeface="Geneva"/>
                <a:cs typeface="Geneva"/>
              </a:rPr>
              <a:t>annual % change</a:t>
            </a:r>
            <a:endParaRPr lang="en-CA" altLang="en-US" sz="1200" b="0" i="1" dirty="0">
              <a:ea typeface="Geneva"/>
              <a:cs typeface="Geneva"/>
            </a:endParaRPr>
          </a:p>
        </p:txBody>
      </p:sp>
      <p:sp>
        <p:nvSpPr>
          <p:cNvPr id="20" name="Text Box 10"/>
          <p:cNvSpPr txBox="1">
            <a:spLocks noChangeArrowheads="1"/>
          </p:cNvSpPr>
          <p:nvPr/>
        </p:nvSpPr>
        <p:spPr bwMode="auto">
          <a:xfrm>
            <a:off x="4561079" y="2604703"/>
            <a:ext cx="135021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defRPr sz="1600">
                <a:solidFill>
                  <a:schemeClr val="tx1"/>
                </a:solidFill>
                <a:latin typeface="Arial" pitchFamily="34" charset="0"/>
              </a:defRPr>
            </a:lvl1pPr>
            <a:lvl2pPr marL="742950" indent="-285750" algn="l" eaLnBrk="0" hangingPunct="0">
              <a:buSzPct val="120000"/>
              <a:buChar char="•"/>
              <a:defRPr sz="1400">
                <a:solidFill>
                  <a:schemeClr val="tx1"/>
                </a:solidFill>
                <a:latin typeface="Arial" pitchFamily="34" charset="0"/>
              </a:defRPr>
            </a:lvl2pPr>
            <a:lvl3pPr marL="1143000" indent="-228600" algn="l" eaLnBrk="0" hangingPunct="0">
              <a:buSzPct val="100000"/>
              <a:buFont typeface="Courier New" pitchFamily="49" charset="0"/>
              <a:buChar char="o"/>
              <a:defRPr sz="1200">
                <a:solidFill>
                  <a:schemeClr val="tx1"/>
                </a:solidFill>
                <a:latin typeface="Arial" pitchFamily="34" charset="0"/>
              </a:defRPr>
            </a:lvl3pPr>
            <a:lvl4pPr marL="1600200" indent="-228600" algn="l" eaLnBrk="0" hangingPunct="0">
              <a:buChar char="–"/>
              <a:defRPr sz="1100">
                <a:solidFill>
                  <a:schemeClr val="tx1"/>
                </a:solidFill>
                <a:latin typeface="Arial" pitchFamily="34" charset="0"/>
              </a:defRPr>
            </a:lvl4pPr>
            <a:lvl5pPr marL="2057400" indent="-228600" algn="just" eaLnBrk="0" hangingPunct="0">
              <a:spcBef>
                <a:spcPct val="7000"/>
              </a:spcBef>
              <a:spcAft>
                <a:spcPct val="20000"/>
              </a:spcAft>
              <a:buChar char="»"/>
              <a:defRPr sz="1300">
                <a:solidFill>
                  <a:schemeClr val="tx1"/>
                </a:solidFill>
                <a:latin typeface="AGaramond" pitchFamily="18" charset="0"/>
              </a:defRPr>
            </a:lvl5pPr>
            <a:lvl6pPr marL="2514600" indent="-228600" algn="just" eaLnBrk="0" fontAlgn="base" hangingPunct="0">
              <a:spcBef>
                <a:spcPct val="7000"/>
              </a:spcBef>
              <a:spcAft>
                <a:spcPct val="20000"/>
              </a:spcAft>
              <a:buChar char="»"/>
              <a:defRPr sz="1300">
                <a:solidFill>
                  <a:schemeClr val="tx1"/>
                </a:solidFill>
                <a:latin typeface="AGaramond" pitchFamily="18" charset="0"/>
              </a:defRPr>
            </a:lvl6pPr>
            <a:lvl7pPr marL="2971800" indent="-228600" algn="just" eaLnBrk="0" fontAlgn="base" hangingPunct="0">
              <a:spcBef>
                <a:spcPct val="7000"/>
              </a:spcBef>
              <a:spcAft>
                <a:spcPct val="20000"/>
              </a:spcAft>
              <a:buChar char="»"/>
              <a:defRPr sz="1300">
                <a:solidFill>
                  <a:schemeClr val="tx1"/>
                </a:solidFill>
                <a:latin typeface="AGaramond" pitchFamily="18" charset="0"/>
              </a:defRPr>
            </a:lvl7pPr>
            <a:lvl8pPr marL="3429000" indent="-228600" algn="just" eaLnBrk="0" fontAlgn="base" hangingPunct="0">
              <a:spcBef>
                <a:spcPct val="7000"/>
              </a:spcBef>
              <a:spcAft>
                <a:spcPct val="20000"/>
              </a:spcAft>
              <a:buChar char="»"/>
              <a:defRPr sz="1300">
                <a:solidFill>
                  <a:schemeClr val="tx1"/>
                </a:solidFill>
                <a:latin typeface="AGaramond" pitchFamily="18" charset="0"/>
              </a:defRPr>
            </a:lvl8pPr>
            <a:lvl9pPr marL="3886200" indent="-228600" algn="just" eaLnBrk="0" fontAlgn="base" hangingPunct="0">
              <a:spcBef>
                <a:spcPct val="7000"/>
              </a:spcBef>
              <a:spcAft>
                <a:spcPct val="20000"/>
              </a:spcAft>
              <a:buChar char="»"/>
              <a:defRPr sz="1300">
                <a:solidFill>
                  <a:schemeClr val="tx1"/>
                </a:solidFill>
                <a:latin typeface="AGaramond" pitchFamily="18" charset="0"/>
              </a:defRPr>
            </a:lvl9pPr>
          </a:lstStyle>
          <a:p>
            <a:pPr algn="ctr" eaLnBrk="1" hangingPunct="1"/>
            <a:r>
              <a:rPr lang="en-US" altLang="en-US" sz="1200" b="0" i="1" dirty="0" smtClean="0">
                <a:ea typeface="Geneva"/>
                <a:cs typeface="Geneva"/>
              </a:rPr>
              <a:t>forecast</a:t>
            </a:r>
            <a:endParaRPr lang="en-CA" altLang="en-US" sz="1200" b="0" i="1" dirty="0">
              <a:ea typeface="Geneva"/>
              <a:cs typeface="Geneva"/>
            </a:endParaRPr>
          </a:p>
        </p:txBody>
      </p:sp>
      <p:sp>
        <p:nvSpPr>
          <p:cNvPr id="21" name="Rectangle 3"/>
          <p:cNvSpPr>
            <a:spLocks noChangeArrowheads="1"/>
          </p:cNvSpPr>
          <p:nvPr/>
        </p:nvSpPr>
        <p:spPr bwMode="auto">
          <a:xfrm>
            <a:off x="404903" y="48768"/>
            <a:ext cx="9411987"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l" eaLnBrk="0" hangingPunct="0">
              <a:spcBef>
                <a:spcPct val="0"/>
              </a:spcBef>
              <a:tabLst>
                <a:tab pos="8915400" algn="r"/>
              </a:tabLst>
            </a:pPr>
            <a:r>
              <a:rPr lang="en-US" sz="2000" dirty="0" smtClean="0">
                <a:solidFill>
                  <a:schemeClr val="tx1"/>
                </a:solidFill>
              </a:rPr>
              <a:t>Consumer Spending Restrained By Softer Job/Income Fundamentals</a:t>
            </a:r>
            <a:endParaRPr lang="en-US" sz="2000" dirty="0">
              <a:solidFill>
                <a:schemeClr val="tx1"/>
              </a:solidFill>
            </a:endParaRPr>
          </a:p>
        </p:txBody>
      </p:sp>
      <p:sp>
        <p:nvSpPr>
          <p:cNvPr id="25" name="Text Box 8"/>
          <p:cNvSpPr txBox="1">
            <a:spLocks noChangeArrowheads="1"/>
          </p:cNvSpPr>
          <p:nvPr/>
        </p:nvSpPr>
        <p:spPr bwMode="auto">
          <a:xfrm>
            <a:off x="396876" y="5920090"/>
            <a:ext cx="846137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sz="1600">
                <a:solidFill>
                  <a:schemeClr val="tx1"/>
                </a:solidFill>
                <a:latin typeface="Arial" pitchFamily="34" charset="0"/>
              </a:defRPr>
            </a:lvl1pPr>
            <a:lvl2pPr marL="742950" indent="-285750" algn="l" eaLnBrk="0" hangingPunct="0">
              <a:buSzPct val="120000"/>
              <a:buChar char="•"/>
              <a:defRPr sz="1400">
                <a:solidFill>
                  <a:schemeClr val="tx1"/>
                </a:solidFill>
                <a:latin typeface="Arial" pitchFamily="34" charset="0"/>
              </a:defRPr>
            </a:lvl2pPr>
            <a:lvl3pPr marL="1143000" indent="-228600" algn="l" eaLnBrk="0" hangingPunct="0">
              <a:buSzPct val="100000"/>
              <a:buFont typeface="Courier New" pitchFamily="49" charset="0"/>
              <a:buChar char="o"/>
              <a:defRPr sz="1200">
                <a:solidFill>
                  <a:schemeClr val="tx1"/>
                </a:solidFill>
                <a:latin typeface="Arial" pitchFamily="34" charset="0"/>
              </a:defRPr>
            </a:lvl3pPr>
            <a:lvl4pPr marL="1600200" indent="-228600" algn="l" eaLnBrk="0" hangingPunct="0">
              <a:buChar char="–"/>
              <a:defRPr sz="1100">
                <a:solidFill>
                  <a:schemeClr val="tx1"/>
                </a:solidFill>
                <a:latin typeface="Arial" pitchFamily="34" charset="0"/>
              </a:defRPr>
            </a:lvl4pPr>
            <a:lvl5pPr marL="2057400" indent="-228600" algn="just" eaLnBrk="0" hangingPunct="0">
              <a:spcBef>
                <a:spcPct val="7000"/>
              </a:spcBef>
              <a:spcAft>
                <a:spcPct val="20000"/>
              </a:spcAft>
              <a:buChar char="»"/>
              <a:defRPr sz="1300">
                <a:solidFill>
                  <a:schemeClr val="tx1"/>
                </a:solidFill>
                <a:latin typeface="AGaramond" pitchFamily="18" charset="0"/>
              </a:defRPr>
            </a:lvl5pPr>
            <a:lvl6pPr marL="2514600" indent="-228600" algn="just" eaLnBrk="0" fontAlgn="base" hangingPunct="0">
              <a:spcBef>
                <a:spcPct val="7000"/>
              </a:spcBef>
              <a:spcAft>
                <a:spcPct val="20000"/>
              </a:spcAft>
              <a:buChar char="»"/>
              <a:defRPr sz="1300">
                <a:solidFill>
                  <a:schemeClr val="tx1"/>
                </a:solidFill>
                <a:latin typeface="AGaramond" pitchFamily="18" charset="0"/>
              </a:defRPr>
            </a:lvl6pPr>
            <a:lvl7pPr marL="2971800" indent="-228600" algn="just" eaLnBrk="0" fontAlgn="base" hangingPunct="0">
              <a:spcBef>
                <a:spcPct val="7000"/>
              </a:spcBef>
              <a:spcAft>
                <a:spcPct val="20000"/>
              </a:spcAft>
              <a:buChar char="»"/>
              <a:defRPr sz="1300">
                <a:solidFill>
                  <a:schemeClr val="tx1"/>
                </a:solidFill>
                <a:latin typeface="AGaramond" pitchFamily="18" charset="0"/>
              </a:defRPr>
            </a:lvl7pPr>
            <a:lvl8pPr marL="3429000" indent="-228600" algn="just" eaLnBrk="0" fontAlgn="base" hangingPunct="0">
              <a:spcBef>
                <a:spcPct val="7000"/>
              </a:spcBef>
              <a:spcAft>
                <a:spcPct val="20000"/>
              </a:spcAft>
              <a:buChar char="»"/>
              <a:defRPr sz="1300">
                <a:solidFill>
                  <a:schemeClr val="tx1"/>
                </a:solidFill>
                <a:latin typeface="AGaramond" pitchFamily="18" charset="0"/>
              </a:defRPr>
            </a:lvl8pPr>
            <a:lvl9pPr marL="3886200" indent="-228600" algn="just" eaLnBrk="0" fontAlgn="base" hangingPunct="0">
              <a:spcBef>
                <a:spcPct val="7000"/>
              </a:spcBef>
              <a:spcAft>
                <a:spcPct val="20000"/>
              </a:spcAft>
              <a:buChar char="»"/>
              <a:defRPr sz="1300">
                <a:solidFill>
                  <a:schemeClr val="tx1"/>
                </a:solidFill>
                <a:latin typeface="AGaramond" pitchFamily="18" charset="0"/>
              </a:defRPr>
            </a:lvl9pPr>
          </a:lstStyle>
          <a:p>
            <a:pPr algn="ctr" eaLnBrk="1" hangingPunct="1">
              <a:spcBef>
                <a:spcPct val="0"/>
              </a:spcBef>
            </a:pPr>
            <a:r>
              <a:rPr lang="en-US" altLang="en-US" sz="1100" b="0" i="1" dirty="0">
                <a:ea typeface="MS PGothic" pitchFamily="34" charset="-128"/>
              </a:rPr>
              <a:t>Source: Statistics Canada, Government of Canada, Scotiabank Economics.</a:t>
            </a:r>
          </a:p>
        </p:txBody>
      </p:sp>
    </p:spTree>
    <p:extLst>
      <p:ext uri="{BB962C8B-B14F-4D97-AF65-F5344CB8AC3E}">
        <p14:creationId xmlns:p14="http://schemas.microsoft.com/office/powerpoint/2010/main" val="183177829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Line 21"/>
          <p:cNvSpPr>
            <a:spLocks noChangeShapeType="1"/>
          </p:cNvSpPr>
          <p:nvPr/>
        </p:nvSpPr>
        <p:spPr bwMode="auto">
          <a:xfrm>
            <a:off x="2667000" y="1052513"/>
            <a:ext cx="25146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spAutoFit/>
          </a:bodyPr>
          <a:lstStyle/>
          <a:p>
            <a:endParaRPr lang="en-US"/>
          </a:p>
        </p:txBody>
      </p:sp>
      <p:sp>
        <p:nvSpPr>
          <p:cNvPr id="21507" name="Rectangle 5"/>
          <p:cNvSpPr>
            <a:spLocks noChangeArrowheads="1"/>
          </p:cNvSpPr>
          <p:nvPr/>
        </p:nvSpPr>
        <p:spPr bwMode="auto">
          <a:xfrm>
            <a:off x="698500" y="76200"/>
            <a:ext cx="861060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algn="l" eaLnBrk="0" hangingPunct="0">
              <a:defRPr sz="1600">
                <a:solidFill>
                  <a:schemeClr val="tx1"/>
                </a:solidFill>
                <a:latin typeface="Arial" pitchFamily="34" charset="0"/>
              </a:defRPr>
            </a:lvl1pPr>
            <a:lvl2pPr marL="742950" indent="-285750" algn="l" eaLnBrk="0" hangingPunct="0">
              <a:buSzPct val="120000"/>
              <a:buChar char="•"/>
              <a:defRPr sz="1400">
                <a:solidFill>
                  <a:schemeClr val="tx1"/>
                </a:solidFill>
                <a:latin typeface="Arial" pitchFamily="34" charset="0"/>
              </a:defRPr>
            </a:lvl2pPr>
            <a:lvl3pPr marL="1143000" indent="-228600" algn="l" eaLnBrk="0" hangingPunct="0">
              <a:buSzPct val="100000"/>
              <a:buFont typeface="Courier New" pitchFamily="49" charset="0"/>
              <a:buChar char="o"/>
              <a:defRPr sz="1200">
                <a:solidFill>
                  <a:schemeClr val="tx1"/>
                </a:solidFill>
                <a:latin typeface="Arial" pitchFamily="34" charset="0"/>
              </a:defRPr>
            </a:lvl3pPr>
            <a:lvl4pPr marL="1600200" indent="-228600" algn="l" eaLnBrk="0" hangingPunct="0">
              <a:buChar char="–"/>
              <a:defRPr sz="1100">
                <a:solidFill>
                  <a:schemeClr val="tx1"/>
                </a:solidFill>
                <a:latin typeface="Arial" pitchFamily="34" charset="0"/>
              </a:defRPr>
            </a:lvl4pPr>
            <a:lvl5pPr marL="2057400" indent="-228600" algn="just" eaLnBrk="0" hangingPunct="0">
              <a:spcBef>
                <a:spcPct val="7000"/>
              </a:spcBef>
              <a:spcAft>
                <a:spcPct val="20000"/>
              </a:spcAft>
              <a:buChar char="»"/>
              <a:defRPr sz="1300">
                <a:solidFill>
                  <a:schemeClr val="tx1"/>
                </a:solidFill>
                <a:latin typeface="AGaramond" pitchFamily="18" charset="0"/>
              </a:defRPr>
            </a:lvl5pPr>
            <a:lvl6pPr marL="2514600" indent="-228600" algn="just" eaLnBrk="0" fontAlgn="base" hangingPunct="0">
              <a:spcBef>
                <a:spcPct val="7000"/>
              </a:spcBef>
              <a:spcAft>
                <a:spcPct val="20000"/>
              </a:spcAft>
              <a:buChar char="»"/>
              <a:defRPr sz="1300">
                <a:solidFill>
                  <a:schemeClr val="tx1"/>
                </a:solidFill>
                <a:latin typeface="AGaramond" pitchFamily="18" charset="0"/>
              </a:defRPr>
            </a:lvl6pPr>
            <a:lvl7pPr marL="2971800" indent="-228600" algn="just" eaLnBrk="0" fontAlgn="base" hangingPunct="0">
              <a:spcBef>
                <a:spcPct val="7000"/>
              </a:spcBef>
              <a:spcAft>
                <a:spcPct val="20000"/>
              </a:spcAft>
              <a:buChar char="»"/>
              <a:defRPr sz="1300">
                <a:solidFill>
                  <a:schemeClr val="tx1"/>
                </a:solidFill>
                <a:latin typeface="AGaramond" pitchFamily="18" charset="0"/>
              </a:defRPr>
            </a:lvl7pPr>
            <a:lvl8pPr marL="3429000" indent="-228600" algn="just" eaLnBrk="0" fontAlgn="base" hangingPunct="0">
              <a:spcBef>
                <a:spcPct val="7000"/>
              </a:spcBef>
              <a:spcAft>
                <a:spcPct val="20000"/>
              </a:spcAft>
              <a:buChar char="»"/>
              <a:defRPr sz="1300">
                <a:solidFill>
                  <a:schemeClr val="tx1"/>
                </a:solidFill>
                <a:latin typeface="AGaramond" pitchFamily="18" charset="0"/>
              </a:defRPr>
            </a:lvl8pPr>
            <a:lvl9pPr marL="3886200" indent="-228600" algn="just" eaLnBrk="0" fontAlgn="base" hangingPunct="0">
              <a:spcBef>
                <a:spcPct val="7000"/>
              </a:spcBef>
              <a:spcAft>
                <a:spcPct val="20000"/>
              </a:spcAft>
              <a:buChar char="»"/>
              <a:defRPr sz="1300">
                <a:solidFill>
                  <a:schemeClr val="tx1"/>
                </a:solidFill>
                <a:latin typeface="AGaramond" pitchFamily="18" charset="0"/>
              </a:defRPr>
            </a:lvl9pPr>
          </a:lstStyle>
          <a:p>
            <a:pPr>
              <a:spcBef>
                <a:spcPct val="0"/>
              </a:spcBef>
            </a:pPr>
            <a:r>
              <a:rPr lang="en-US" altLang="en-US" sz="2000" dirty="0" smtClean="0"/>
              <a:t>Yet Domestic </a:t>
            </a:r>
            <a:r>
              <a:rPr lang="en-US" altLang="en-US" sz="2000" dirty="0"/>
              <a:t>And Foreign Tourism </a:t>
            </a:r>
            <a:r>
              <a:rPr lang="en-US" altLang="en-US" sz="2000" dirty="0" smtClean="0"/>
              <a:t>Spending Is Rising </a:t>
            </a:r>
            <a:endParaRPr lang="en-US" altLang="en-US" sz="2000" dirty="0"/>
          </a:p>
        </p:txBody>
      </p:sp>
      <p:sp>
        <p:nvSpPr>
          <p:cNvPr id="21508" name="Text Box 13"/>
          <p:cNvSpPr txBox="1">
            <a:spLocks noChangeArrowheads="1"/>
          </p:cNvSpPr>
          <p:nvPr/>
        </p:nvSpPr>
        <p:spPr bwMode="auto">
          <a:xfrm>
            <a:off x="352425" y="5791200"/>
            <a:ext cx="521017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sz="1600">
                <a:solidFill>
                  <a:schemeClr val="tx1"/>
                </a:solidFill>
                <a:latin typeface="Arial" pitchFamily="34" charset="0"/>
              </a:defRPr>
            </a:lvl1pPr>
            <a:lvl2pPr marL="742950" indent="-285750" algn="l" eaLnBrk="0" hangingPunct="0">
              <a:buSzPct val="120000"/>
              <a:buChar char="•"/>
              <a:defRPr sz="1400">
                <a:solidFill>
                  <a:schemeClr val="tx1"/>
                </a:solidFill>
                <a:latin typeface="Arial" pitchFamily="34" charset="0"/>
              </a:defRPr>
            </a:lvl2pPr>
            <a:lvl3pPr marL="1143000" indent="-228600" algn="l" eaLnBrk="0" hangingPunct="0">
              <a:buSzPct val="100000"/>
              <a:buFont typeface="Courier New" pitchFamily="49" charset="0"/>
              <a:buChar char="o"/>
              <a:defRPr sz="1200">
                <a:solidFill>
                  <a:schemeClr val="tx1"/>
                </a:solidFill>
                <a:latin typeface="Arial" pitchFamily="34" charset="0"/>
              </a:defRPr>
            </a:lvl3pPr>
            <a:lvl4pPr marL="1600200" indent="-228600" algn="l" eaLnBrk="0" hangingPunct="0">
              <a:buChar char="–"/>
              <a:defRPr sz="1100">
                <a:solidFill>
                  <a:schemeClr val="tx1"/>
                </a:solidFill>
                <a:latin typeface="Arial" pitchFamily="34" charset="0"/>
              </a:defRPr>
            </a:lvl4pPr>
            <a:lvl5pPr marL="2057400" indent="-228600" algn="just" eaLnBrk="0" hangingPunct="0">
              <a:spcBef>
                <a:spcPct val="7000"/>
              </a:spcBef>
              <a:spcAft>
                <a:spcPct val="20000"/>
              </a:spcAft>
              <a:buChar char="»"/>
              <a:defRPr sz="1300">
                <a:solidFill>
                  <a:schemeClr val="tx1"/>
                </a:solidFill>
                <a:latin typeface="AGaramond" pitchFamily="18" charset="0"/>
              </a:defRPr>
            </a:lvl5pPr>
            <a:lvl6pPr marL="2514600" indent="-228600" algn="just" eaLnBrk="0" fontAlgn="base" hangingPunct="0">
              <a:spcBef>
                <a:spcPct val="7000"/>
              </a:spcBef>
              <a:spcAft>
                <a:spcPct val="20000"/>
              </a:spcAft>
              <a:buChar char="»"/>
              <a:defRPr sz="1300">
                <a:solidFill>
                  <a:schemeClr val="tx1"/>
                </a:solidFill>
                <a:latin typeface="AGaramond" pitchFamily="18" charset="0"/>
              </a:defRPr>
            </a:lvl6pPr>
            <a:lvl7pPr marL="2971800" indent="-228600" algn="just" eaLnBrk="0" fontAlgn="base" hangingPunct="0">
              <a:spcBef>
                <a:spcPct val="7000"/>
              </a:spcBef>
              <a:spcAft>
                <a:spcPct val="20000"/>
              </a:spcAft>
              <a:buChar char="»"/>
              <a:defRPr sz="1300">
                <a:solidFill>
                  <a:schemeClr val="tx1"/>
                </a:solidFill>
                <a:latin typeface="AGaramond" pitchFamily="18" charset="0"/>
              </a:defRPr>
            </a:lvl7pPr>
            <a:lvl8pPr marL="3429000" indent="-228600" algn="just" eaLnBrk="0" fontAlgn="base" hangingPunct="0">
              <a:spcBef>
                <a:spcPct val="7000"/>
              </a:spcBef>
              <a:spcAft>
                <a:spcPct val="20000"/>
              </a:spcAft>
              <a:buChar char="»"/>
              <a:defRPr sz="1300">
                <a:solidFill>
                  <a:schemeClr val="tx1"/>
                </a:solidFill>
                <a:latin typeface="AGaramond" pitchFamily="18" charset="0"/>
              </a:defRPr>
            </a:lvl8pPr>
            <a:lvl9pPr marL="3886200" indent="-228600" algn="just" eaLnBrk="0" fontAlgn="base" hangingPunct="0">
              <a:spcBef>
                <a:spcPct val="7000"/>
              </a:spcBef>
              <a:spcAft>
                <a:spcPct val="20000"/>
              </a:spcAft>
              <a:buChar char="»"/>
              <a:defRPr sz="1300">
                <a:solidFill>
                  <a:schemeClr val="tx1"/>
                </a:solidFill>
                <a:latin typeface="AGaramond" pitchFamily="18" charset="0"/>
              </a:defRPr>
            </a:lvl9pPr>
          </a:lstStyle>
          <a:p>
            <a:pPr eaLnBrk="1" hangingPunct="1">
              <a:spcBef>
                <a:spcPct val="0"/>
              </a:spcBef>
            </a:pPr>
            <a:r>
              <a:rPr lang="en-US" altLang="en-US" sz="1100" b="0" i="1" dirty="0">
                <a:ea typeface="MS PGothic" pitchFamily="34" charset="-128"/>
              </a:rPr>
              <a:t>Source: Statistics Canada, Scotiabank Economics</a:t>
            </a:r>
            <a:r>
              <a:rPr lang="en-US" altLang="en-US" sz="1100" b="0" i="1" dirty="0" smtClean="0">
                <a:ea typeface="MS PGothic" pitchFamily="34" charset="-128"/>
              </a:rPr>
              <a:t>.</a:t>
            </a:r>
            <a:endParaRPr lang="en-US" altLang="en-US" sz="1100" b="0" i="1" dirty="0">
              <a:ea typeface="MS PGothic" pitchFamily="34" charset="-128"/>
            </a:endParaRPr>
          </a:p>
        </p:txBody>
      </p:sp>
      <p:graphicFrame>
        <p:nvGraphicFramePr>
          <p:cNvPr id="21509" name="Object 3"/>
          <p:cNvGraphicFramePr>
            <a:graphicFrameLocks/>
          </p:cNvGraphicFramePr>
          <p:nvPr/>
        </p:nvGraphicFramePr>
        <p:xfrm>
          <a:off x="438150" y="1123950"/>
          <a:ext cx="5229225" cy="4648200"/>
        </p:xfrm>
        <a:graphic>
          <a:graphicData uri="http://schemas.openxmlformats.org/presentationml/2006/ole">
            <mc:AlternateContent xmlns:mc="http://schemas.openxmlformats.org/markup-compatibility/2006">
              <mc:Choice xmlns:v="urn:schemas-microsoft-com:vml" Requires="v">
                <p:oleObj spid="_x0000_s36913" name="Chart" r:id="rId4" imgW="5124416" imgH="4552851" progId="MSGraph.Chart.8">
                  <p:embed followColorScheme="full"/>
                </p:oleObj>
              </mc:Choice>
              <mc:Fallback>
                <p:oleObj name="Chart" r:id="rId4" imgW="5124416" imgH="4552851" progId="MSGraph.Chart.8">
                  <p:embed followColorScheme="full"/>
                  <p:pic>
                    <p:nvPicPr>
                      <p:cNvPr id="0" name="Picture 1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8150" y="1123950"/>
                        <a:ext cx="5229225"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510" name="Text Box 4"/>
          <p:cNvSpPr txBox="1">
            <a:spLocks noChangeArrowheads="1"/>
          </p:cNvSpPr>
          <p:nvPr/>
        </p:nvSpPr>
        <p:spPr bwMode="auto">
          <a:xfrm>
            <a:off x="652463" y="785813"/>
            <a:ext cx="43005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sz="1600">
                <a:solidFill>
                  <a:schemeClr val="tx1"/>
                </a:solidFill>
                <a:latin typeface="Arial" pitchFamily="34" charset="0"/>
              </a:defRPr>
            </a:lvl1pPr>
            <a:lvl2pPr marL="742950" indent="-285750" algn="l" eaLnBrk="0" hangingPunct="0">
              <a:buSzPct val="120000"/>
              <a:buChar char="•"/>
              <a:defRPr sz="1400">
                <a:solidFill>
                  <a:schemeClr val="tx1"/>
                </a:solidFill>
                <a:latin typeface="Arial" pitchFamily="34" charset="0"/>
              </a:defRPr>
            </a:lvl2pPr>
            <a:lvl3pPr marL="1143000" indent="-228600" algn="l" eaLnBrk="0" hangingPunct="0">
              <a:buSzPct val="100000"/>
              <a:buFont typeface="Courier New" pitchFamily="49" charset="0"/>
              <a:buChar char="o"/>
              <a:defRPr sz="1200">
                <a:solidFill>
                  <a:schemeClr val="tx1"/>
                </a:solidFill>
                <a:latin typeface="Arial" pitchFamily="34" charset="0"/>
              </a:defRPr>
            </a:lvl3pPr>
            <a:lvl4pPr marL="1600200" indent="-228600" algn="l" eaLnBrk="0" hangingPunct="0">
              <a:buChar char="–"/>
              <a:defRPr sz="1100">
                <a:solidFill>
                  <a:schemeClr val="tx1"/>
                </a:solidFill>
                <a:latin typeface="Arial" pitchFamily="34" charset="0"/>
              </a:defRPr>
            </a:lvl4pPr>
            <a:lvl5pPr marL="2057400" indent="-228600" algn="just" eaLnBrk="0" hangingPunct="0">
              <a:spcBef>
                <a:spcPct val="7000"/>
              </a:spcBef>
              <a:spcAft>
                <a:spcPct val="20000"/>
              </a:spcAft>
              <a:buChar char="»"/>
              <a:defRPr sz="1300">
                <a:solidFill>
                  <a:schemeClr val="tx1"/>
                </a:solidFill>
                <a:latin typeface="AGaramond" pitchFamily="18" charset="0"/>
              </a:defRPr>
            </a:lvl5pPr>
            <a:lvl6pPr marL="2514600" indent="-228600" algn="just" eaLnBrk="0" fontAlgn="base" hangingPunct="0">
              <a:spcBef>
                <a:spcPct val="7000"/>
              </a:spcBef>
              <a:spcAft>
                <a:spcPct val="20000"/>
              </a:spcAft>
              <a:buChar char="»"/>
              <a:defRPr sz="1300">
                <a:solidFill>
                  <a:schemeClr val="tx1"/>
                </a:solidFill>
                <a:latin typeface="AGaramond" pitchFamily="18" charset="0"/>
              </a:defRPr>
            </a:lvl6pPr>
            <a:lvl7pPr marL="2971800" indent="-228600" algn="just" eaLnBrk="0" fontAlgn="base" hangingPunct="0">
              <a:spcBef>
                <a:spcPct val="7000"/>
              </a:spcBef>
              <a:spcAft>
                <a:spcPct val="20000"/>
              </a:spcAft>
              <a:buChar char="»"/>
              <a:defRPr sz="1300">
                <a:solidFill>
                  <a:schemeClr val="tx1"/>
                </a:solidFill>
                <a:latin typeface="AGaramond" pitchFamily="18" charset="0"/>
              </a:defRPr>
            </a:lvl7pPr>
            <a:lvl8pPr marL="3429000" indent="-228600" algn="just" eaLnBrk="0" fontAlgn="base" hangingPunct="0">
              <a:spcBef>
                <a:spcPct val="7000"/>
              </a:spcBef>
              <a:spcAft>
                <a:spcPct val="20000"/>
              </a:spcAft>
              <a:buChar char="»"/>
              <a:defRPr sz="1300">
                <a:solidFill>
                  <a:schemeClr val="tx1"/>
                </a:solidFill>
                <a:latin typeface="AGaramond" pitchFamily="18" charset="0"/>
              </a:defRPr>
            </a:lvl8pPr>
            <a:lvl9pPr marL="3886200" indent="-228600" algn="just" eaLnBrk="0" fontAlgn="base" hangingPunct="0">
              <a:spcBef>
                <a:spcPct val="7000"/>
              </a:spcBef>
              <a:spcAft>
                <a:spcPct val="20000"/>
              </a:spcAft>
              <a:buChar char="»"/>
              <a:defRPr sz="1300">
                <a:solidFill>
                  <a:schemeClr val="tx1"/>
                </a:solidFill>
                <a:latin typeface="AGaramond" pitchFamily="18" charset="0"/>
              </a:defRPr>
            </a:lvl9pPr>
          </a:lstStyle>
          <a:p>
            <a:r>
              <a:rPr lang="en-GB" altLang="en-US" dirty="0">
                <a:ea typeface="MS PGothic" pitchFamily="34" charset="-128"/>
                <a:cs typeface="Geneva"/>
              </a:rPr>
              <a:t>Tourism Flows</a:t>
            </a:r>
          </a:p>
        </p:txBody>
      </p:sp>
      <p:sp>
        <p:nvSpPr>
          <p:cNvPr id="21511" name="Text Box 10"/>
          <p:cNvSpPr txBox="1">
            <a:spLocks noChangeArrowheads="1"/>
          </p:cNvSpPr>
          <p:nvPr/>
        </p:nvSpPr>
        <p:spPr bwMode="auto">
          <a:xfrm>
            <a:off x="808038" y="1320800"/>
            <a:ext cx="18589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sz="1600">
                <a:solidFill>
                  <a:schemeClr val="tx1"/>
                </a:solidFill>
                <a:latin typeface="Arial" pitchFamily="34" charset="0"/>
              </a:defRPr>
            </a:lvl1pPr>
            <a:lvl2pPr marL="742950" indent="-285750" algn="l" eaLnBrk="0" hangingPunct="0">
              <a:buSzPct val="120000"/>
              <a:buChar char="•"/>
              <a:defRPr sz="1400">
                <a:solidFill>
                  <a:schemeClr val="tx1"/>
                </a:solidFill>
                <a:latin typeface="Arial" pitchFamily="34" charset="0"/>
              </a:defRPr>
            </a:lvl2pPr>
            <a:lvl3pPr marL="1143000" indent="-228600" algn="l" eaLnBrk="0" hangingPunct="0">
              <a:buSzPct val="100000"/>
              <a:buFont typeface="Courier New" pitchFamily="49" charset="0"/>
              <a:buChar char="o"/>
              <a:defRPr sz="1200">
                <a:solidFill>
                  <a:schemeClr val="tx1"/>
                </a:solidFill>
                <a:latin typeface="Arial" pitchFamily="34" charset="0"/>
              </a:defRPr>
            </a:lvl3pPr>
            <a:lvl4pPr marL="1600200" indent="-228600" algn="l" eaLnBrk="0" hangingPunct="0">
              <a:buChar char="–"/>
              <a:defRPr sz="1100">
                <a:solidFill>
                  <a:schemeClr val="tx1"/>
                </a:solidFill>
                <a:latin typeface="Arial" pitchFamily="34" charset="0"/>
              </a:defRPr>
            </a:lvl4pPr>
            <a:lvl5pPr marL="2057400" indent="-228600" algn="just" eaLnBrk="0" hangingPunct="0">
              <a:spcBef>
                <a:spcPct val="7000"/>
              </a:spcBef>
              <a:spcAft>
                <a:spcPct val="20000"/>
              </a:spcAft>
              <a:buChar char="»"/>
              <a:defRPr sz="1300">
                <a:solidFill>
                  <a:schemeClr val="tx1"/>
                </a:solidFill>
                <a:latin typeface="AGaramond" pitchFamily="18" charset="0"/>
              </a:defRPr>
            </a:lvl5pPr>
            <a:lvl6pPr marL="2514600" indent="-228600" algn="just" eaLnBrk="0" fontAlgn="base" hangingPunct="0">
              <a:spcBef>
                <a:spcPct val="7000"/>
              </a:spcBef>
              <a:spcAft>
                <a:spcPct val="20000"/>
              </a:spcAft>
              <a:buChar char="»"/>
              <a:defRPr sz="1300">
                <a:solidFill>
                  <a:schemeClr val="tx1"/>
                </a:solidFill>
                <a:latin typeface="AGaramond" pitchFamily="18" charset="0"/>
              </a:defRPr>
            </a:lvl6pPr>
            <a:lvl7pPr marL="2971800" indent="-228600" algn="just" eaLnBrk="0" fontAlgn="base" hangingPunct="0">
              <a:spcBef>
                <a:spcPct val="7000"/>
              </a:spcBef>
              <a:spcAft>
                <a:spcPct val="20000"/>
              </a:spcAft>
              <a:buChar char="»"/>
              <a:defRPr sz="1300">
                <a:solidFill>
                  <a:schemeClr val="tx1"/>
                </a:solidFill>
                <a:latin typeface="AGaramond" pitchFamily="18" charset="0"/>
              </a:defRPr>
            </a:lvl7pPr>
            <a:lvl8pPr marL="3429000" indent="-228600" algn="just" eaLnBrk="0" fontAlgn="base" hangingPunct="0">
              <a:spcBef>
                <a:spcPct val="7000"/>
              </a:spcBef>
              <a:spcAft>
                <a:spcPct val="20000"/>
              </a:spcAft>
              <a:buChar char="»"/>
              <a:defRPr sz="1300">
                <a:solidFill>
                  <a:schemeClr val="tx1"/>
                </a:solidFill>
                <a:latin typeface="AGaramond" pitchFamily="18" charset="0"/>
              </a:defRPr>
            </a:lvl8pPr>
            <a:lvl9pPr marL="3886200" indent="-228600" algn="just" eaLnBrk="0" fontAlgn="base" hangingPunct="0">
              <a:spcBef>
                <a:spcPct val="7000"/>
              </a:spcBef>
              <a:spcAft>
                <a:spcPct val="20000"/>
              </a:spcAft>
              <a:buChar char="»"/>
              <a:defRPr sz="1300">
                <a:solidFill>
                  <a:schemeClr val="tx1"/>
                </a:solidFill>
                <a:latin typeface="AGaramond" pitchFamily="18" charset="0"/>
              </a:defRPr>
            </a:lvl9pPr>
          </a:lstStyle>
          <a:p>
            <a:pPr eaLnBrk="1" hangingPunct="1"/>
            <a:r>
              <a:rPr lang="en-CA" altLang="en-US" sz="1200" b="0" i="1">
                <a:ea typeface="MS PGothic" pitchFamily="34" charset="-128"/>
                <a:cs typeface="Geneva"/>
              </a:rPr>
              <a:t>millions, annualized</a:t>
            </a:r>
          </a:p>
        </p:txBody>
      </p:sp>
      <p:sp>
        <p:nvSpPr>
          <p:cNvPr id="21512" name="Text Box 20"/>
          <p:cNvSpPr txBox="1">
            <a:spLocks noChangeArrowheads="1"/>
          </p:cNvSpPr>
          <p:nvPr/>
        </p:nvSpPr>
        <p:spPr bwMode="auto">
          <a:xfrm>
            <a:off x="4365625" y="1371600"/>
            <a:ext cx="163195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defRPr sz="1600">
                <a:solidFill>
                  <a:schemeClr val="tx1"/>
                </a:solidFill>
                <a:latin typeface="Arial" pitchFamily="34" charset="0"/>
              </a:defRPr>
            </a:lvl1pPr>
            <a:lvl2pPr marL="742950" indent="-285750" algn="l" eaLnBrk="0" hangingPunct="0">
              <a:buSzPct val="120000"/>
              <a:buChar char="•"/>
              <a:defRPr sz="1400">
                <a:solidFill>
                  <a:schemeClr val="tx1"/>
                </a:solidFill>
                <a:latin typeface="Arial" pitchFamily="34" charset="0"/>
              </a:defRPr>
            </a:lvl2pPr>
            <a:lvl3pPr marL="1143000" indent="-228600" algn="l" eaLnBrk="0" hangingPunct="0">
              <a:buSzPct val="100000"/>
              <a:buFont typeface="Courier New" pitchFamily="49" charset="0"/>
              <a:buChar char="o"/>
              <a:defRPr sz="1200">
                <a:solidFill>
                  <a:schemeClr val="tx1"/>
                </a:solidFill>
                <a:latin typeface="Arial" pitchFamily="34" charset="0"/>
              </a:defRPr>
            </a:lvl3pPr>
            <a:lvl4pPr marL="1600200" indent="-228600" algn="l" eaLnBrk="0" hangingPunct="0">
              <a:buChar char="–"/>
              <a:defRPr sz="1100">
                <a:solidFill>
                  <a:schemeClr val="tx1"/>
                </a:solidFill>
                <a:latin typeface="Arial" pitchFamily="34" charset="0"/>
              </a:defRPr>
            </a:lvl4pPr>
            <a:lvl5pPr marL="2057400" indent="-228600" algn="just" eaLnBrk="0" hangingPunct="0">
              <a:spcBef>
                <a:spcPct val="7000"/>
              </a:spcBef>
              <a:spcAft>
                <a:spcPct val="20000"/>
              </a:spcAft>
              <a:buChar char="»"/>
              <a:defRPr sz="1300">
                <a:solidFill>
                  <a:schemeClr val="tx1"/>
                </a:solidFill>
                <a:latin typeface="AGaramond" pitchFamily="18" charset="0"/>
              </a:defRPr>
            </a:lvl5pPr>
            <a:lvl6pPr marL="2514600" indent="-228600" algn="just" eaLnBrk="0" fontAlgn="base" hangingPunct="0">
              <a:spcBef>
                <a:spcPct val="7000"/>
              </a:spcBef>
              <a:spcAft>
                <a:spcPct val="20000"/>
              </a:spcAft>
              <a:buChar char="»"/>
              <a:defRPr sz="1300">
                <a:solidFill>
                  <a:schemeClr val="tx1"/>
                </a:solidFill>
                <a:latin typeface="AGaramond" pitchFamily="18" charset="0"/>
              </a:defRPr>
            </a:lvl6pPr>
            <a:lvl7pPr marL="2971800" indent="-228600" algn="just" eaLnBrk="0" fontAlgn="base" hangingPunct="0">
              <a:spcBef>
                <a:spcPct val="7000"/>
              </a:spcBef>
              <a:spcAft>
                <a:spcPct val="20000"/>
              </a:spcAft>
              <a:buChar char="»"/>
              <a:defRPr sz="1300">
                <a:solidFill>
                  <a:schemeClr val="tx1"/>
                </a:solidFill>
                <a:latin typeface="AGaramond" pitchFamily="18" charset="0"/>
              </a:defRPr>
            </a:lvl7pPr>
            <a:lvl8pPr marL="3429000" indent="-228600" algn="just" eaLnBrk="0" fontAlgn="base" hangingPunct="0">
              <a:spcBef>
                <a:spcPct val="7000"/>
              </a:spcBef>
              <a:spcAft>
                <a:spcPct val="20000"/>
              </a:spcAft>
              <a:buChar char="»"/>
              <a:defRPr sz="1300">
                <a:solidFill>
                  <a:schemeClr val="tx1"/>
                </a:solidFill>
                <a:latin typeface="AGaramond" pitchFamily="18" charset="0"/>
              </a:defRPr>
            </a:lvl8pPr>
            <a:lvl9pPr marL="3886200" indent="-228600" algn="just" eaLnBrk="0" fontAlgn="base" hangingPunct="0">
              <a:spcBef>
                <a:spcPct val="7000"/>
              </a:spcBef>
              <a:spcAft>
                <a:spcPct val="20000"/>
              </a:spcAft>
              <a:buChar char="»"/>
              <a:defRPr sz="1300">
                <a:solidFill>
                  <a:schemeClr val="tx1"/>
                </a:solidFill>
                <a:latin typeface="AGaramond" pitchFamily="18" charset="0"/>
              </a:defRPr>
            </a:lvl9pPr>
          </a:lstStyle>
          <a:p>
            <a:pPr algn="ctr"/>
            <a:r>
              <a:rPr lang="en-US" altLang="en-US">
                <a:solidFill>
                  <a:srgbClr val="008000"/>
                </a:solidFill>
              </a:rPr>
              <a:t>Canadian Tourist Visits Abroad</a:t>
            </a:r>
          </a:p>
        </p:txBody>
      </p:sp>
      <p:sp>
        <p:nvSpPr>
          <p:cNvPr id="21513" name="Text Box 20"/>
          <p:cNvSpPr txBox="1">
            <a:spLocks noChangeArrowheads="1"/>
          </p:cNvSpPr>
          <p:nvPr/>
        </p:nvSpPr>
        <p:spPr bwMode="auto">
          <a:xfrm>
            <a:off x="3721100" y="4191000"/>
            <a:ext cx="14605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defRPr sz="1600">
                <a:solidFill>
                  <a:schemeClr val="tx1"/>
                </a:solidFill>
                <a:latin typeface="Arial" pitchFamily="34" charset="0"/>
              </a:defRPr>
            </a:lvl1pPr>
            <a:lvl2pPr marL="742950" indent="-285750" algn="l" eaLnBrk="0" hangingPunct="0">
              <a:buSzPct val="120000"/>
              <a:buChar char="•"/>
              <a:defRPr sz="1400">
                <a:solidFill>
                  <a:schemeClr val="tx1"/>
                </a:solidFill>
                <a:latin typeface="Arial" pitchFamily="34" charset="0"/>
              </a:defRPr>
            </a:lvl2pPr>
            <a:lvl3pPr marL="1143000" indent="-228600" algn="l" eaLnBrk="0" hangingPunct="0">
              <a:buSzPct val="100000"/>
              <a:buFont typeface="Courier New" pitchFamily="49" charset="0"/>
              <a:buChar char="o"/>
              <a:defRPr sz="1200">
                <a:solidFill>
                  <a:schemeClr val="tx1"/>
                </a:solidFill>
                <a:latin typeface="Arial" pitchFamily="34" charset="0"/>
              </a:defRPr>
            </a:lvl3pPr>
            <a:lvl4pPr marL="1600200" indent="-228600" algn="l" eaLnBrk="0" hangingPunct="0">
              <a:buChar char="–"/>
              <a:defRPr sz="1100">
                <a:solidFill>
                  <a:schemeClr val="tx1"/>
                </a:solidFill>
                <a:latin typeface="Arial" pitchFamily="34" charset="0"/>
              </a:defRPr>
            </a:lvl4pPr>
            <a:lvl5pPr marL="2057400" indent="-228600" algn="just" eaLnBrk="0" hangingPunct="0">
              <a:spcBef>
                <a:spcPct val="7000"/>
              </a:spcBef>
              <a:spcAft>
                <a:spcPct val="20000"/>
              </a:spcAft>
              <a:buChar char="»"/>
              <a:defRPr sz="1300">
                <a:solidFill>
                  <a:schemeClr val="tx1"/>
                </a:solidFill>
                <a:latin typeface="AGaramond" pitchFamily="18" charset="0"/>
              </a:defRPr>
            </a:lvl5pPr>
            <a:lvl6pPr marL="2514600" indent="-228600" algn="just" eaLnBrk="0" fontAlgn="base" hangingPunct="0">
              <a:spcBef>
                <a:spcPct val="7000"/>
              </a:spcBef>
              <a:spcAft>
                <a:spcPct val="20000"/>
              </a:spcAft>
              <a:buChar char="»"/>
              <a:defRPr sz="1300">
                <a:solidFill>
                  <a:schemeClr val="tx1"/>
                </a:solidFill>
                <a:latin typeface="AGaramond" pitchFamily="18" charset="0"/>
              </a:defRPr>
            </a:lvl6pPr>
            <a:lvl7pPr marL="2971800" indent="-228600" algn="just" eaLnBrk="0" fontAlgn="base" hangingPunct="0">
              <a:spcBef>
                <a:spcPct val="7000"/>
              </a:spcBef>
              <a:spcAft>
                <a:spcPct val="20000"/>
              </a:spcAft>
              <a:buChar char="»"/>
              <a:defRPr sz="1300">
                <a:solidFill>
                  <a:schemeClr val="tx1"/>
                </a:solidFill>
                <a:latin typeface="AGaramond" pitchFamily="18" charset="0"/>
              </a:defRPr>
            </a:lvl7pPr>
            <a:lvl8pPr marL="3429000" indent="-228600" algn="just" eaLnBrk="0" fontAlgn="base" hangingPunct="0">
              <a:spcBef>
                <a:spcPct val="7000"/>
              </a:spcBef>
              <a:spcAft>
                <a:spcPct val="20000"/>
              </a:spcAft>
              <a:buChar char="»"/>
              <a:defRPr sz="1300">
                <a:solidFill>
                  <a:schemeClr val="tx1"/>
                </a:solidFill>
                <a:latin typeface="AGaramond" pitchFamily="18" charset="0"/>
              </a:defRPr>
            </a:lvl8pPr>
            <a:lvl9pPr marL="3886200" indent="-228600" algn="just" eaLnBrk="0" fontAlgn="base" hangingPunct="0">
              <a:spcBef>
                <a:spcPct val="7000"/>
              </a:spcBef>
              <a:spcAft>
                <a:spcPct val="20000"/>
              </a:spcAft>
              <a:buChar char="»"/>
              <a:defRPr sz="1300">
                <a:solidFill>
                  <a:schemeClr val="tx1"/>
                </a:solidFill>
                <a:latin typeface="AGaramond" pitchFamily="18" charset="0"/>
              </a:defRPr>
            </a:lvl9pPr>
          </a:lstStyle>
          <a:p>
            <a:pPr algn="ctr"/>
            <a:r>
              <a:rPr lang="en-US" altLang="en-US">
                <a:solidFill>
                  <a:srgbClr val="FF0000"/>
                </a:solidFill>
              </a:rPr>
              <a:t>International Tourist Visits To Canada</a:t>
            </a:r>
          </a:p>
        </p:txBody>
      </p:sp>
    </p:spTree>
    <p:extLst>
      <p:ext uri="{BB962C8B-B14F-4D97-AF65-F5344CB8AC3E}">
        <p14:creationId xmlns:p14="http://schemas.microsoft.com/office/powerpoint/2010/main" val="2317061252"/>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ChangeAspect="1"/>
          </p:cNvGraphicFramePr>
          <p:nvPr>
            <p:extLst>
              <p:ext uri="{D42A27DB-BD31-4B8C-83A1-F6EECF244321}">
                <p14:modId xmlns:p14="http://schemas.microsoft.com/office/powerpoint/2010/main" val="903537949"/>
              </p:ext>
            </p:extLst>
          </p:nvPr>
        </p:nvGraphicFramePr>
        <p:xfrm>
          <a:off x="436563" y="1198563"/>
          <a:ext cx="8145462" cy="4514850"/>
        </p:xfrm>
        <a:graphic>
          <a:graphicData uri="http://schemas.openxmlformats.org/drawingml/2006/chart">
            <c:chart xmlns:c="http://schemas.openxmlformats.org/drawingml/2006/chart" xmlns:r="http://schemas.openxmlformats.org/officeDocument/2006/relationships" r:id="rId3"/>
          </a:graphicData>
        </a:graphic>
      </p:graphicFrame>
      <p:sp>
        <p:nvSpPr>
          <p:cNvPr id="15363" name="Text Box 10"/>
          <p:cNvSpPr txBox="1">
            <a:spLocks noChangeArrowheads="1"/>
          </p:cNvSpPr>
          <p:nvPr/>
        </p:nvSpPr>
        <p:spPr bwMode="auto">
          <a:xfrm>
            <a:off x="723900" y="1244600"/>
            <a:ext cx="230663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sz="1600">
                <a:solidFill>
                  <a:schemeClr val="tx1"/>
                </a:solidFill>
                <a:latin typeface="Arial" pitchFamily="34" charset="0"/>
              </a:defRPr>
            </a:lvl1pPr>
            <a:lvl2pPr marL="742950" indent="-285750" algn="l" eaLnBrk="0" hangingPunct="0">
              <a:buSzPct val="120000"/>
              <a:buChar char="•"/>
              <a:defRPr sz="1400">
                <a:solidFill>
                  <a:schemeClr val="tx1"/>
                </a:solidFill>
                <a:latin typeface="Arial" pitchFamily="34" charset="0"/>
              </a:defRPr>
            </a:lvl2pPr>
            <a:lvl3pPr marL="1143000" indent="-228600" algn="l" eaLnBrk="0" hangingPunct="0">
              <a:buSzPct val="100000"/>
              <a:buFont typeface="Courier New" pitchFamily="49" charset="0"/>
              <a:buChar char="o"/>
              <a:defRPr sz="1200">
                <a:solidFill>
                  <a:schemeClr val="tx1"/>
                </a:solidFill>
                <a:latin typeface="Arial" pitchFamily="34" charset="0"/>
              </a:defRPr>
            </a:lvl3pPr>
            <a:lvl4pPr marL="1600200" indent="-228600" algn="l" eaLnBrk="0" hangingPunct="0">
              <a:buChar char="–"/>
              <a:defRPr sz="1100">
                <a:solidFill>
                  <a:schemeClr val="tx1"/>
                </a:solidFill>
                <a:latin typeface="Arial" pitchFamily="34" charset="0"/>
              </a:defRPr>
            </a:lvl4pPr>
            <a:lvl5pPr marL="2057400" indent="-228600" algn="just" eaLnBrk="0" hangingPunct="0">
              <a:spcBef>
                <a:spcPct val="7000"/>
              </a:spcBef>
              <a:spcAft>
                <a:spcPct val="20000"/>
              </a:spcAft>
              <a:buChar char="»"/>
              <a:defRPr sz="1300">
                <a:solidFill>
                  <a:schemeClr val="tx1"/>
                </a:solidFill>
                <a:latin typeface="AGaramond" pitchFamily="18" charset="0"/>
              </a:defRPr>
            </a:lvl5pPr>
            <a:lvl6pPr marL="2514600" indent="-228600" algn="just" eaLnBrk="0" fontAlgn="base" hangingPunct="0">
              <a:spcBef>
                <a:spcPct val="7000"/>
              </a:spcBef>
              <a:spcAft>
                <a:spcPct val="20000"/>
              </a:spcAft>
              <a:buChar char="»"/>
              <a:defRPr sz="1300">
                <a:solidFill>
                  <a:schemeClr val="tx1"/>
                </a:solidFill>
                <a:latin typeface="AGaramond" pitchFamily="18" charset="0"/>
              </a:defRPr>
            </a:lvl6pPr>
            <a:lvl7pPr marL="2971800" indent="-228600" algn="just" eaLnBrk="0" fontAlgn="base" hangingPunct="0">
              <a:spcBef>
                <a:spcPct val="7000"/>
              </a:spcBef>
              <a:spcAft>
                <a:spcPct val="20000"/>
              </a:spcAft>
              <a:buChar char="»"/>
              <a:defRPr sz="1300">
                <a:solidFill>
                  <a:schemeClr val="tx1"/>
                </a:solidFill>
                <a:latin typeface="AGaramond" pitchFamily="18" charset="0"/>
              </a:defRPr>
            </a:lvl7pPr>
            <a:lvl8pPr marL="3429000" indent="-228600" algn="just" eaLnBrk="0" fontAlgn="base" hangingPunct="0">
              <a:spcBef>
                <a:spcPct val="7000"/>
              </a:spcBef>
              <a:spcAft>
                <a:spcPct val="20000"/>
              </a:spcAft>
              <a:buChar char="»"/>
              <a:defRPr sz="1300">
                <a:solidFill>
                  <a:schemeClr val="tx1"/>
                </a:solidFill>
                <a:latin typeface="AGaramond" pitchFamily="18" charset="0"/>
              </a:defRPr>
            </a:lvl8pPr>
            <a:lvl9pPr marL="3886200" indent="-228600" algn="just" eaLnBrk="0" fontAlgn="base" hangingPunct="0">
              <a:spcBef>
                <a:spcPct val="7000"/>
              </a:spcBef>
              <a:spcAft>
                <a:spcPct val="20000"/>
              </a:spcAft>
              <a:buChar char="»"/>
              <a:defRPr sz="1300">
                <a:solidFill>
                  <a:schemeClr val="tx1"/>
                </a:solidFill>
                <a:latin typeface="AGaramond" pitchFamily="18" charset="0"/>
              </a:defRPr>
            </a:lvl9pPr>
          </a:lstStyle>
          <a:p>
            <a:pPr eaLnBrk="1" hangingPunct="1"/>
            <a:r>
              <a:rPr lang="en-CA" altLang="en-US" sz="1200" b="0" i="1">
                <a:ea typeface="MS PGothic" pitchFamily="34" charset="-128"/>
              </a:rPr>
              <a:t>real GDP, annual % change</a:t>
            </a:r>
          </a:p>
        </p:txBody>
      </p:sp>
      <p:sp>
        <p:nvSpPr>
          <p:cNvPr id="22532" name="Rectangle 5"/>
          <p:cNvSpPr>
            <a:spLocks noGrp="1" noChangeArrowheads="1"/>
          </p:cNvSpPr>
          <p:nvPr>
            <p:ph type="title"/>
          </p:nvPr>
        </p:nvSpPr>
        <p:spPr>
          <a:xfrm>
            <a:off x="681038" y="47625"/>
            <a:ext cx="8534400" cy="493713"/>
          </a:xfrm>
        </p:spPr>
        <p:txBody>
          <a:bodyPr/>
          <a:lstStyle/>
          <a:p>
            <a:pPr eaLnBrk="1" hangingPunct="1">
              <a:defRPr/>
            </a:pPr>
            <a:r>
              <a:rPr lang="en-US" altLang="en-US" sz="2000" b="1" dirty="0" smtClean="0">
                <a:latin typeface="+mn-lt"/>
              </a:rPr>
              <a:t>Provincial Growth Remains Imbalanced</a:t>
            </a:r>
          </a:p>
        </p:txBody>
      </p:sp>
      <p:sp>
        <p:nvSpPr>
          <p:cNvPr id="15365" name="Text Box 6"/>
          <p:cNvSpPr txBox="1">
            <a:spLocks noChangeArrowheads="1"/>
          </p:cNvSpPr>
          <p:nvPr/>
        </p:nvSpPr>
        <p:spPr bwMode="auto">
          <a:xfrm>
            <a:off x="365125" y="5854700"/>
            <a:ext cx="614997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sz="1600">
                <a:solidFill>
                  <a:schemeClr val="tx1"/>
                </a:solidFill>
                <a:latin typeface="Arial" pitchFamily="34" charset="0"/>
              </a:defRPr>
            </a:lvl1pPr>
            <a:lvl2pPr marL="742950" indent="-285750" algn="l" eaLnBrk="0" hangingPunct="0">
              <a:buSzPct val="120000"/>
              <a:buChar char="•"/>
              <a:defRPr sz="1400">
                <a:solidFill>
                  <a:schemeClr val="tx1"/>
                </a:solidFill>
                <a:latin typeface="Arial" pitchFamily="34" charset="0"/>
              </a:defRPr>
            </a:lvl2pPr>
            <a:lvl3pPr marL="1143000" indent="-228600" algn="l" eaLnBrk="0" hangingPunct="0">
              <a:buSzPct val="100000"/>
              <a:buFont typeface="Courier New" pitchFamily="49" charset="0"/>
              <a:buChar char="o"/>
              <a:defRPr sz="1200">
                <a:solidFill>
                  <a:schemeClr val="tx1"/>
                </a:solidFill>
                <a:latin typeface="Arial" pitchFamily="34" charset="0"/>
              </a:defRPr>
            </a:lvl3pPr>
            <a:lvl4pPr marL="1600200" indent="-228600" algn="l" eaLnBrk="0" hangingPunct="0">
              <a:buChar char="–"/>
              <a:defRPr sz="1100">
                <a:solidFill>
                  <a:schemeClr val="tx1"/>
                </a:solidFill>
                <a:latin typeface="Arial" pitchFamily="34" charset="0"/>
              </a:defRPr>
            </a:lvl4pPr>
            <a:lvl5pPr marL="2057400" indent="-228600" algn="just" eaLnBrk="0" hangingPunct="0">
              <a:spcBef>
                <a:spcPct val="7000"/>
              </a:spcBef>
              <a:spcAft>
                <a:spcPct val="20000"/>
              </a:spcAft>
              <a:buChar char="»"/>
              <a:defRPr sz="1300">
                <a:solidFill>
                  <a:schemeClr val="tx1"/>
                </a:solidFill>
                <a:latin typeface="AGaramond" pitchFamily="18" charset="0"/>
              </a:defRPr>
            </a:lvl5pPr>
            <a:lvl6pPr marL="2514600" indent="-228600" algn="just" eaLnBrk="0" fontAlgn="base" hangingPunct="0">
              <a:spcBef>
                <a:spcPct val="7000"/>
              </a:spcBef>
              <a:spcAft>
                <a:spcPct val="20000"/>
              </a:spcAft>
              <a:buChar char="»"/>
              <a:defRPr sz="1300">
                <a:solidFill>
                  <a:schemeClr val="tx1"/>
                </a:solidFill>
                <a:latin typeface="AGaramond" pitchFamily="18" charset="0"/>
              </a:defRPr>
            </a:lvl6pPr>
            <a:lvl7pPr marL="2971800" indent="-228600" algn="just" eaLnBrk="0" fontAlgn="base" hangingPunct="0">
              <a:spcBef>
                <a:spcPct val="7000"/>
              </a:spcBef>
              <a:spcAft>
                <a:spcPct val="20000"/>
              </a:spcAft>
              <a:buChar char="»"/>
              <a:defRPr sz="1300">
                <a:solidFill>
                  <a:schemeClr val="tx1"/>
                </a:solidFill>
                <a:latin typeface="AGaramond" pitchFamily="18" charset="0"/>
              </a:defRPr>
            </a:lvl7pPr>
            <a:lvl8pPr marL="3429000" indent="-228600" algn="just" eaLnBrk="0" fontAlgn="base" hangingPunct="0">
              <a:spcBef>
                <a:spcPct val="7000"/>
              </a:spcBef>
              <a:spcAft>
                <a:spcPct val="20000"/>
              </a:spcAft>
              <a:buChar char="»"/>
              <a:defRPr sz="1300">
                <a:solidFill>
                  <a:schemeClr val="tx1"/>
                </a:solidFill>
                <a:latin typeface="AGaramond" pitchFamily="18" charset="0"/>
              </a:defRPr>
            </a:lvl8pPr>
            <a:lvl9pPr marL="3886200" indent="-228600" algn="just" eaLnBrk="0" fontAlgn="base" hangingPunct="0">
              <a:spcBef>
                <a:spcPct val="7000"/>
              </a:spcBef>
              <a:spcAft>
                <a:spcPct val="20000"/>
              </a:spcAft>
              <a:buChar char="»"/>
              <a:defRPr sz="1300">
                <a:solidFill>
                  <a:schemeClr val="tx1"/>
                </a:solidFill>
                <a:latin typeface="AGaramond" pitchFamily="18" charset="0"/>
              </a:defRPr>
            </a:lvl9pPr>
          </a:lstStyle>
          <a:p>
            <a:pPr eaLnBrk="1" hangingPunct="1">
              <a:spcBef>
                <a:spcPct val="0"/>
              </a:spcBef>
            </a:pPr>
            <a:r>
              <a:rPr lang="en-US" altLang="en-US" sz="1100" b="0" i="1" dirty="0"/>
              <a:t>Source: Statistics Canada, Scotiabank Economics</a:t>
            </a:r>
            <a:r>
              <a:rPr lang="en-US" altLang="en-US" sz="1100" b="0" i="1" dirty="0" smtClean="0"/>
              <a:t>.</a:t>
            </a:r>
            <a:endParaRPr lang="en-US" altLang="en-US" sz="1100" b="0" i="1" dirty="0"/>
          </a:p>
        </p:txBody>
      </p:sp>
    </p:spTree>
    <p:extLst>
      <p:ext uri="{BB962C8B-B14F-4D97-AF65-F5344CB8AC3E}">
        <p14:creationId xmlns:p14="http://schemas.microsoft.com/office/powerpoint/2010/main" val="242932699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Object 16"/>
          <p:cNvGraphicFramePr>
            <a:graphicFrameLocks/>
          </p:cNvGraphicFramePr>
          <p:nvPr>
            <p:extLst>
              <p:ext uri="{D42A27DB-BD31-4B8C-83A1-F6EECF244321}">
                <p14:modId xmlns:p14="http://schemas.microsoft.com/office/powerpoint/2010/main" val="833483480"/>
              </p:ext>
            </p:extLst>
          </p:nvPr>
        </p:nvGraphicFramePr>
        <p:xfrm>
          <a:off x="356208" y="1138237"/>
          <a:ext cx="4696013" cy="4581525"/>
        </p:xfrm>
        <a:graphic>
          <a:graphicData uri="http://schemas.openxmlformats.org/drawingml/2006/chart">
            <c:chart xmlns:c="http://schemas.openxmlformats.org/drawingml/2006/chart" xmlns:r="http://schemas.openxmlformats.org/officeDocument/2006/relationships" r:id="rId3"/>
          </a:graphicData>
        </a:graphic>
      </p:graphicFrame>
      <p:sp>
        <p:nvSpPr>
          <p:cNvPr id="23" name="Rectangle 3"/>
          <p:cNvSpPr>
            <a:spLocks noChangeArrowheads="1"/>
          </p:cNvSpPr>
          <p:nvPr/>
        </p:nvSpPr>
        <p:spPr bwMode="auto">
          <a:xfrm>
            <a:off x="750718" y="76200"/>
            <a:ext cx="8882408"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l" eaLnBrk="0" hangingPunct="0">
              <a:spcBef>
                <a:spcPct val="0"/>
              </a:spcBef>
              <a:tabLst>
                <a:tab pos="8915400" algn="r"/>
              </a:tabLst>
            </a:pPr>
            <a:r>
              <a:rPr lang="en-US" sz="2000" b="1" dirty="0" smtClean="0">
                <a:solidFill>
                  <a:srgbClr val="000000"/>
                </a:solidFill>
                <a:latin typeface="Arial"/>
              </a:rPr>
              <a:t>Home Sales And Construction Are Still Moving Higher</a:t>
            </a:r>
            <a:endParaRPr lang="en-US" sz="2000" b="1" dirty="0">
              <a:solidFill>
                <a:srgbClr val="000000"/>
              </a:solidFill>
              <a:latin typeface="Arial"/>
            </a:endParaRPr>
          </a:p>
        </p:txBody>
      </p:sp>
      <p:sp>
        <p:nvSpPr>
          <p:cNvPr id="25" name="Text Box 8"/>
          <p:cNvSpPr txBox="1">
            <a:spLocks noChangeArrowheads="1"/>
          </p:cNvSpPr>
          <p:nvPr/>
        </p:nvSpPr>
        <p:spPr bwMode="auto">
          <a:xfrm>
            <a:off x="717684" y="783481"/>
            <a:ext cx="3962400" cy="336550"/>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b="1">
                <a:solidFill>
                  <a:srgbClr val="669900"/>
                </a:solidFill>
                <a:latin typeface="Arial" pitchFamily="34" charset="0"/>
              </a:defRPr>
            </a:lvl1pPr>
            <a:lvl2pPr marL="742950" indent="-285750" eaLnBrk="0" hangingPunct="0">
              <a:defRPr sz="1400" b="1">
                <a:solidFill>
                  <a:srgbClr val="669900"/>
                </a:solidFill>
                <a:latin typeface="Arial" pitchFamily="34" charset="0"/>
              </a:defRPr>
            </a:lvl2pPr>
            <a:lvl3pPr marL="1143000" indent="-228600" eaLnBrk="0" hangingPunct="0">
              <a:defRPr sz="1400" b="1">
                <a:solidFill>
                  <a:srgbClr val="669900"/>
                </a:solidFill>
                <a:latin typeface="Arial" pitchFamily="34" charset="0"/>
              </a:defRPr>
            </a:lvl3pPr>
            <a:lvl4pPr marL="1600200" indent="-228600" eaLnBrk="0" hangingPunct="0">
              <a:defRPr sz="1400" b="1">
                <a:solidFill>
                  <a:srgbClr val="669900"/>
                </a:solidFill>
                <a:latin typeface="Arial" pitchFamily="34" charset="0"/>
              </a:defRPr>
            </a:lvl4pPr>
            <a:lvl5pPr marL="2057400" indent="-228600" eaLnBrk="0" hangingPunct="0">
              <a:defRPr sz="1400" b="1">
                <a:solidFill>
                  <a:srgbClr val="669900"/>
                </a:solidFill>
                <a:latin typeface="Arial" pitchFamily="34" charset="0"/>
              </a:defRPr>
            </a:lvl5pPr>
            <a:lvl6pPr marL="2514600" indent="-228600" algn="ctr" eaLnBrk="0" fontAlgn="base" hangingPunct="0">
              <a:spcBef>
                <a:spcPct val="50000"/>
              </a:spcBef>
              <a:spcAft>
                <a:spcPct val="0"/>
              </a:spcAft>
              <a:defRPr sz="1400" b="1">
                <a:solidFill>
                  <a:srgbClr val="669900"/>
                </a:solidFill>
                <a:latin typeface="Arial" pitchFamily="34" charset="0"/>
              </a:defRPr>
            </a:lvl6pPr>
            <a:lvl7pPr marL="2971800" indent="-228600" algn="ctr" eaLnBrk="0" fontAlgn="base" hangingPunct="0">
              <a:spcBef>
                <a:spcPct val="50000"/>
              </a:spcBef>
              <a:spcAft>
                <a:spcPct val="0"/>
              </a:spcAft>
              <a:defRPr sz="1400" b="1">
                <a:solidFill>
                  <a:srgbClr val="669900"/>
                </a:solidFill>
                <a:latin typeface="Arial" pitchFamily="34" charset="0"/>
              </a:defRPr>
            </a:lvl7pPr>
            <a:lvl8pPr marL="3429000" indent="-228600" algn="ctr" eaLnBrk="0" fontAlgn="base" hangingPunct="0">
              <a:spcBef>
                <a:spcPct val="50000"/>
              </a:spcBef>
              <a:spcAft>
                <a:spcPct val="0"/>
              </a:spcAft>
              <a:defRPr sz="1400" b="1">
                <a:solidFill>
                  <a:srgbClr val="669900"/>
                </a:solidFill>
                <a:latin typeface="Arial" pitchFamily="34" charset="0"/>
              </a:defRPr>
            </a:lvl8pPr>
            <a:lvl9pPr marL="3886200" indent="-228600" algn="ctr" eaLnBrk="0" fontAlgn="base" hangingPunct="0">
              <a:spcBef>
                <a:spcPct val="50000"/>
              </a:spcBef>
              <a:spcAft>
                <a:spcPct val="0"/>
              </a:spcAft>
              <a:defRPr sz="1400" b="1">
                <a:solidFill>
                  <a:srgbClr val="669900"/>
                </a:solidFill>
                <a:latin typeface="Arial" pitchFamily="34" charset="0"/>
              </a:defRPr>
            </a:lvl9pPr>
          </a:lstStyle>
          <a:p>
            <a:pPr algn="l"/>
            <a:r>
              <a:rPr lang="en-GB" sz="1600" dirty="0" smtClean="0">
                <a:solidFill>
                  <a:srgbClr val="000000"/>
                </a:solidFill>
                <a:ea typeface="MS PGothic" pitchFamily="34" charset="-128"/>
                <a:cs typeface="Arial" pitchFamily="34" charset="0"/>
              </a:rPr>
              <a:t>Canadian Residential Investment</a:t>
            </a:r>
            <a:endParaRPr lang="en-GB" sz="1600" dirty="0">
              <a:solidFill>
                <a:srgbClr val="000000"/>
              </a:solidFill>
              <a:ea typeface="MS PGothic" pitchFamily="34" charset="-128"/>
              <a:cs typeface="Arial" pitchFamily="34" charset="0"/>
            </a:endParaRPr>
          </a:p>
        </p:txBody>
      </p:sp>
      <p:sp>
        <p:nvSpPr>
          <p:cNvPr id="37" name="Text Box 19"/>
          <p:cNvSpPr txBox="1">
            <a:spLocks noChangeArrowheads="1"/>
          </p:cNvSpPr>
          <p:nvPr/>
        </p:nvSpPr>
        <p:spPr bwMode="auto">
          <a:xfrm>
            <a:off x="253652" y="5892800"/>
            <a:ext cx="8663835" cy="260350"/>
          </a:xfrm>
          <a:prstGeom prst="rect">
            <a:avLst/>
          </a:prstGeom>
          <a:noFill/>
          <a:ln w="9525">
            <a:noFill/>
            <a:miter lim="800000"/>
            <a:headEnd/>
            <a:tailEnd/>
          </a:ln>
        </p:spPr>
        <p:txBody>
          <a:bodyPr wrap="square">
            <a:spAutoFit/>
          </a:bodyPr>
          <a:lstStyle/>
          <a:p>
            <a:pPr algn="ctr">
              <a:spcBef>
                <a:spcPct val="0"/>
              </a:spcBef>
            </a:pPr>
            <a:r>
              <a:rPr lang="en-US" sz="1100" b="0" i="1" dirty="0">
                <a:solidFill>
                  <a:schemeClr val="tx1"/>
                </a:solidFill>
              </a:rPr>
              <a:t>Source: </a:t>
            </a:r>
            <a:r>
              <a:rPr lang="en-US" sz="1100" b="0" i="1" dirty="0" smtClean="0">
                <a:solidFill>
                  <a:schemeClr val="tx1"/>
                </a:solidFill>
              </a:rPr>
              <a:t>Statistics Canada, Scotiabank </a:t>
            </a:r>
            <a:r>
              <a:rPr lang="en-US" sz="1100" b="0" i="1" dirty="0">
                <a:solidFill>
                  <a:schemeClr val="tx1"/>
                </a:solidFill>
              </a:rPr>
              <a:t>Economics.</a:t>
            </a:r>
          </a:p>
        </p:txBody>
      </p:sp>
      <p:sp>
        <p:nvSpPr>
          <p:cNvPr id="31" name="Text Box 5"/>
          <p:cNvSpPr txBox="1">
            <a:spLocks noChangeArrowheads="1"/>
          </p:cNvSpPr>
          <p:nvPr/>
        </p:nvSpPr>
        <p:spPr bwMode="auto">
          <a:xfrm>
            <a:off x="838200" y="1218624"/>
            <a:ext cx="2260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b="1">
                <a:solidFill>
                  <a:srgbClr val="669900"/>
                </a:solidFill>
                <a:latin typeface="Arial" pitchFamily="34" charset="0"/>
              </a:defRPr>
            </a:lvl1pPr>
            <a:lvl2pPr marL="742950" indent="-285750" eaLnBrk="0" hangingPunct="0">
              <a:defRPr sz="1400" b="1">
                <a:solidFill>
                  <a:srgbClr val="669900"/>
                </a:solidFill>
                <a:latin typeface="Arial" pitchFamily="34" charset="0"/>
              </a:defRPr>
            </a:lvl2pPr>
            <a:lvl3pPr marL="1143000" indent="-228600" eaLnBrk="0" hangingPunct="0">
              <a:defRPr sz="1400" b="1">
                <a:solidFill>
                  <a:srgbClr val="669900"/>
                </a:solidFill>
                <a:latin typeface="Arial" pitchFamily="34" charset="0"/>
              </a:defRPr>
            </a:lvl3pPr>
            <a:lvl4pPr marL="1600200" indent="-228600" eaLnBrk="0" hangingPunct="0">
              <a:defRPr sz="1400" b="1">
                <a:solidFill>
                  <a:srgbClr val="669900"/>
                </a:solidFill>
                <a:latin typeface="Arial" pitchFamily="34" charset="0"/>
              </a:defRPr>
            </a:lvl4pPr>
            <a:lvl5pPr marL="2057400" indent="-228600" eaLnBrk="0" hangingPunct="0">
              <a:defRPr sz="1400" b="1">
                <a:solidFill>
                  <a:srgbClr val="669900"/>
                </a:solidFill>
                <a:latin typeface="Arial" pitchFamily="34" charset="0"/>
              </a:defRPr>
            </a:lvl5pPr>
            <a:lvl6pPr marL="2514600" indent="-228600" algn="ctr" eaLnBrk="0" fontAlgn="base" hangingPunct="0">
              <a:spcBef>
                <a:spcPct val="50000"/>
              </a:spcBef>
              <a:spcAft>
                <a:spcPct val="0"/>
              </a:spcAft>
              <a:defRPr sz="1400" b="1">
                <a:solidFill>
                  <a:srgbClr val="669900"/>
                </a:solidFill>
                <a:latin typeface="Arial" pitchFamily="34" charset="0"/>
              </a:defRPr>
            </a:lvl6pPr>
            <a:lvl7pPr marL="2971800" indent="-228600" algn="ctr" eaLnBrk="0" fontAlgn="base" hangingPunct="0">
              <a:spcBef>
                <a:spcPct val="50000"/>
              </a:spcBef>
              <a:spcAft>
                <a:spcPct val="0"/>
              </a:spcAft>
              <a:defRPr sz="1400" b="1">
                <a:solidFill>
                  <a:srgbClr val="669900"/>
                </a:solidFill>
                <a:latin typeface="Arial" pitchFamily="34" charset="0"/>
              </a:defRPr>
            </a:lvl7pPr>
            <a:lvl8pPr marL="3429000" indent="-228600" algn="ctr" eaLnBrk="0" fontAlgn="base" hangingPunct="0">
              <a:spcBef>
                <a:spcPct val="50000"/>
              </a:spcBef>
              <a:spcAft>
                <a:spcPct val="0"/>
              </a:spcAft>
              <a:defRPr sz="1400" b="1">
                <a:solidFill>
                  <a:srgbClr val="669900"/>
                </a:solidFill>
                <a:latin typeface="Arial" pitchFamily="34" charset="0"/>
              </a:defRPr>
            </a:lvl8pPr>
            <a:lvl9pPr marL="3886200" indent="-228600" algn="ctr" eaLnBrk="0" fontAlgn="base" hangingPunct="0">
              <a:spcBef>
                <a:spcPct val="50000"/>
              </a:spcBef>
              <a:spcAft>
                <a:spcPct val="0"/>
              </a:spcAft>
              <a:defRPr sz="1400" b="1">
                <a:solidFill>
                  <a:srgbClr val="669900"/>
                </a:solidFill>
                <a:latin typeface="Arial" pitchFamily="34" charset="0"/>
              </a:defRPr>
            </a:lvl9pPr>
          </a:lstStyle>
          <a:p>
            <a:pPr algn="l" eaLnBrk="1" hangingPunct="1"/>
            <a:r>
              <a:rPr lang="en-CA" sz="1200" b="0" i="1" dirty="0" smtClean="0">
                <a:solidFill>
                  <a:srgbClr val="000000"/>
                </a:solidFill>
              </a:rPr>
              <a:t>2000Q1=100,</a:t>
            </a:r>
            <a:br>
              <a:rPr lang="en-CA" sz="1200" b="0" i="1" dirty="0" smtClean="0">
                <a:solidFill>
                  <a:srgbClr val="000000"/>
                </a:solidFill>
              </a:rPr>
            </a:br>
            <a:r>
              <a:rPr lang="en-US" sz="1200" b="0" i="1" dirty="0" smtClean="0">
                <a:solidFill>
                  <a:srgbClr val="000000"/>
                </a:solidFill>
              </a:rPr>
              <a:t>constant dollars</a:t>
            </a:r>
            <a:endParaRPr lang="en-CA" sz="1200" b="0" i="1" dirty="0" smtClean="0">
              <a:solidFill>
                <a:srgbClr val="000000"/>
              </a:solidFill>
            </a:endParaRPr>
          </a:p>
        </p:txBody>
      </p:sp>
      <p:sp>
        <p:nvSpPr>
          <p:cNvPr id="30" name="Text Box 5"/>
          <p:cNvSpPr txBox="1">
            <a:spLocks noChangeArrowheads="1"/>
          </p:cNvSpPr>
          <p:nvPr/>
        </p:nvSpPr>
        <p:spPr bwMode="auto">
          <a:xfrm>
            <a:off x="2099893" y="1506014"/>
            <a:ext cx="22606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b="1">
                <a:solidFill>
                  <a:srgbClr val="669900"/>
                </a:solidFill>
                <a:latin typeface="Arial" pitchFamily="34" charset="0"/>
              </a:defRPr>
            </a:lvl1pPr>
            <a:lvl2pPr marL="742950" indent="-285750" eaLnBrk="0" hangingPunct="0">
              <a:defRPr sz="1400" b="1">
                <a:solidFill>
                  <a:srgbClr val="669900"/>
                </a:solidFill>
                <a:latin typeface="Arial" pitchFamily="34" charset="0"/>
              </a:defRPr>
            </a:lvl2pPr>
            <a:lvl3pPr marL="1143000" indent="-228600" eaLnBrk="0" hangingPunct="0">
              <a:defRPr sz="1400" b="1">
                <a:solidFill>
                  <a:srgbClr val="669900"/>
                </a:solidFill>
                <a:latin typeface="Arial" pitchFamily="34" charset="0"/>
              </a:defRPr>
            </a:lvl3pPr>
            <a:lvl4pPr marL="1600200" indent="-228600" eaLnBrk="0" hangingPunct="0">
              <a:defRPr sz="1400" b="1">
                <a:solidFill>
                  <a:srgbClr val="669900"/>
                </a:solidFill>
                <a:latin typeface="Arial" pitchFamily="34" charset="0"/>
              </a:defRPr>
            </a:lvl4pPr>
            <a:lvl5pPr marL="2057400" indent="-228600" eaLnBrk="0" hangingPunct="0">
              <a:defRPr sz="1400" b="1">
                <a:solidFill>
                  <a:srgbClr val="669900"/>
                </a:solidFill>
                <a:latin typeface="Arial" pitchFamily="34" charset="0"/>
              </a:defRPr>
            </a:lvl5pPr>
            <a:lvl6pPr marL="2514600" indent="-228600" algn="ctr" eaLnBrk="0" fontAlgn="base" hangingPunct="0">
              <a:spcBef>
                <a:spcPct val="50000"/>
              </a:spcBef>
              <a:spcAft>
                <a:spcPct val="0"/>
              </a:spcAft>
              <a:defRPr sz="1400" b="1">
                <a:solidFill>
                  <a:srgbClr val="669900"/>
                </a:solidFill>
                <a:latin typeface="Arial" pitchFamily="34" charset="0"/>
              </a:defRPr>
            </a:lvl6pPr>
            <a:lvl7pPr marL="2971800" indent="-228600" algn="ctr" eaLnBrk="0" fontAlgn="base" hangingPunct="0">
              <a:spcBef>
                <a:spcPct val="50000"/>
              </a:spcBef>
              <a:spcAft>
                <a:spcPct val="0"/>
              </a:spcAft>
              <a:defRPr sz="1400" b="1">
                <a:solidFill>
                  <a:srgbClr val="669900"/>
                </a:solidFill>
                <a:latin typeface="Arial" pitchFamily="34" charset="0"/>
              </a:defRPr>
            </a:lvl7pPr>
            <a:lvl8pPr marL="3429000" indent="-228600" algn="ctr" eaLnBrk="0" fontAlgn="base" hangingPunct="0">
              <a:spcBef>
                <a:spcPct val="50000"/>
              </a:spcBef>
              <a:spcAft>
                <a:spcPct val="0"/>
              </a:spcAft>
              <a:defRPr sz="1400" b="1">
                <a:solidFill>
                  <a:srgbClr val="669900"/>
                </a:solidFill>
                <a:latin typeface="Arial" pitchFamily="34" charset="0"/>
              </a:defRPr>
            </a:lvl8pPr>
            <a:lvl9pPr marL="3886200" indent="-228600" algn="ctr" eaLnBrk="0" fontAlgn="base" hangingPunct="0">
              <a:spcBef>
                <a:spcPct val="50000"/>
              </a:spcBef>
              <a:spcAft>
                <a:spcPct val="0"/>
              </a:spcAft>
              <a:defRPr sz="1400" b="1">
                <a:solidFill>
                  <a:srgbClr val="669900"/>
                </a:solidFill>
                <a:latin typeface="Arial" pitchFamily="34" charset="0"/>
              </a:defRPr>
            </a:lvl9pPr>
          </a:lstStyle>
          <a:p>
            <a:pPr eaLnBrk="1" hangingPunct="1"/>
            <a:r>
              <a:rPr lang="en-US" sz="1200" dirty="0" smtClean="0">
                <a:solidFill>
                  <a:srgbClr val="FF0000"/>
                </a:solidFill>
              </a:rPr>
              <a:t>Renovations</a:t>
            </a:r>
            <a:endParaRPr lang="en-CA" sz="1200" dirty="0" smtClean="0">
              <a:solidFill>
                <a:srgbClr val="FF0000"/>
              </a:solidFill>
            </a:endParaRPr>
          </a:p>
        </p:txBody>
      </p:sp>
      <p:sp>
        <p:nvSpPr>
          <p:cNvPr id="32" name="Text Box 5"/>
          <p:cNvSpPr txBox="1">
            <a:spLocks noChangeArrowheads="1"/>
          </p:cNvSpPr>
          <p:nvPr/>
        </p:nvSpPr>
        <p:spPr bwMode="auto">
          <a:xfrm>
            <a:off x="2046144" y="2888650"/>
            <a:ext cx="22606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b="1">
                <a:solidFill>
                  <a:srgbClr val="669900"/>
                </a:solidFill>
                <a:latin typeface="Arial" pitchFamily="34" charset="0"/>
              </a:defRPr>
            </a:lvl1pPr>
            <a:lvl2pPr marL="742950" indent="-285750" eaLnBrk="0" hangingPunct="0">
              <a:defRPr sz="1400" b="1">
                <a:solidFill>
                  <a:srgbClr val="669900"/>
                </a:solidFill>
                <a:latin typeface="Arial" pitchFamily="34" charset="0"/>
              </a:defRPr>
            </a:lvl2pPr>
            <a:lvl3pPr marL="1143000" indent="-228600" eaLnBrk="0" hangingPunct="0">
              <a:defRPr sz="1400" b="1">
                <a:solidFill>
                  <a:srgbClr val="669900"/>
                </a:solidFill>
                <a:latin typeface="Arial" pitchFamily="34" charset="0"/>
              </a:defRPr>
            </a:lvl3pPr>
            <a:lvl4pPr marL="1600200" indent="-228600" eaLnBrk="0" hangingPunct="0">
              <a:defRPr sz="1400" b="1">
                <a:solidFill>
                  <a:srgbClr val="669900"/>
                </a:solidFill>
                <a:latin typeface="Arial" pitchFamily="34" charset="0"/>
              </a:defRPr>
            </a:lvl4pPr>
            <a:lvl5pPr marL="2057400" indent="-228600" eaLnBrk="0" hangingPunct="0">
              <a:defRPr sz="1400" b="1">
                <a:solidFill>
                  <a:srgbClr val="669900"/>
                </a:solidFill>
                <a:latin typeface="Arial" pitchFamily="34" charset="0"/>
              </a:defRPr>
            </a:lvl5pPr>
            <a:lvl6pPr marL="2514600" indent="-228600" algn="ctr" eaLnBrk="0" fontAlgn="base" hangingPunct="0">
              <a:spcBef>
                <a:spcPct val="50000"/>
              </a:spcBef>
              <a:spcAft>
                <a:spcPct val="0"/>
              </a:spcAft>
              <a:defRPr sz="1400" b="1">
                <a:solidFill>
                  <a:srgbClr val="669900"/>
                </a:solidFill>
                <a:latin typeface="Arial" pitchFamily="34" charset="0"/>
              </a:defRPr>
            </a:lvl6pPr>
            <a:lvl7pPr marL="2971800" indent="-228600" algn="ctr" eaLnBrk="0" fontAlgn="base" hangingPunct="0">
              <a:spcBef>
                <a:spcPct val="50000"/>
              </a:spcBef>
              <a:spcAft>
                <a:spcPct val="0"/>
              </a:spcAft>
              <a:defRPr sz="1400" b="1">
                <a:solidFill>
                  <a:srgbClr val="669900"/>
                </a:solidFill>
                <a:latin typeface="Arial" pitchFamily="34" charset="0"/>
              </a:defRPr>
            </a:lvl7pPr>
            <a:lvl8pPr marL="3429000" indent="-228600" algn="ctr" eaLnBrk="0" fontAlgn="base" hangingPunct="0">
              <a:spcBef>
                <a:spcPct val="50000"/>
              </a:spcBef>
              <a:spcAft>
                <a:spcPct val="0"/>
              </a:spcAft>
              <a:defRPr sz="1400" b="1">
                <a:solidFill>
                  <a:srgbClr val="669900"/>
                </a:solidFill>
                <a:latin typeface="Arial" pitchFamily="34" charset="0"/>
              </a:defRPr>
            </a:lvl8pPr>
            <a:lvl9pPr marL="3886200" indent="-228600" algn="ctr" eaLnBrk="0" fontAlgn="base" hangingPunct="0">
              <a:spcBef>
                <a:spcPct val="50000"/>
              </a:spcBef>
              <a:spcAft>
                <a:spcPct val="0"/>
              </a:spcAft>
              <a:defRPr sz="1400" b="1">
                <a:solidFill>
                  <a:srgbClr val="669900"/>
                </a:solidFill>
                <a:latin typeface="Arial" pitchFamily="34" charset="0"/>
              </a:defRPr>
            </a:lvl9pPr>
          </a:lstStyle>
          <a:p>
            <a:pPr eaLnBrk="1" hangingPunct="1"/>
            <a:r>
              <a:rPr lang="en-US" sz="1200" dirty="0" smtClean="0">
                <a:solidFill>
                  <a:srgbClr val="0000FF"/>
                </a:solidFill>
              </a:rPr>
              <a:t>New Construction</a:t>
            </a:r>
            <a:endParaRPr lang="en-CA" sz="1200" dirty="0" smtClean="0">
              <a:solidFill>
                <a:srgbClr val="0000FF"/>
              </a:solidFill>
            </a:endParaRPr>
          </a:p>
        </p:txBody>
      </p:sp>
      <p:sp>
        <p:nvSpPr>
          <p:cNvPr id="41" name="Text Box 5"/>
          <p:cNvSpPr txBox="1">
            <a:spLocks noChangeArrowheads="1"/>
          </p:cNvSpPr>
          <p:nvPr/>
        </p:nvSpPr>
        <p:spPr bwMode="auto">
          <a:xfrm>
            <a:off x="1711880" y="4572000"/>
            <a:ext cx="22606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b="1">
                <a:solidFill>
                  <a:srgbClr val="669900"/>
                </a:solidFill>
                <a:latin typeface="Arial" pitchFamily="34" charset="0"/>
              </a:defRPr>
            </a:lvl1pPr>
            <a:lvl2pPr marL="742950" indent="-285750" eaLnBrk="0" hangingPunct="0">
              <a:defRPr sz="1400" b="1">
                <a:solidFill>
                  <a:srgbClr val="669900"/>
                </a:solidFill>
                <a:latin typeface="Arial" pitchFamily="34" charset="0"/>
              </a:defRPr>
            </a:lvl2pPr>
            <a:lvl3pPr marL="1143000" indent="-228600" eaLnBrk="0" hangingPunct="0">
              <a:defRPr sz="1400" b="1">
                <a:solidFill>
                  <a:srgbClr val="669900"/>
                </a:solidFill>
                <a:latin typeface="Arial" pitchFamily="34" charset="0"/>
              </a:defRPr>
            </a:lvl3pPr>
            <a:lvl4pPr marL="1600200" indent="-228600" eaLnBrk="0" hangingPunct="0">
              <a:defRPr sz="1400" b="1">
                <a:solidFill>
                  <a:srgbClr val="669900"/>
                </a:solidFill>
                <a:latin typeface="Arial" pitchFamily="34" charset="0"/>
              </a:defRPr>
            </a:lvl4pPr>
            <a:lvl5pPr marL="2057400" indent="-228600" eaLnBrk="0" hangingPunct="0">
              <a:defRPr sz="1400" b="1">
                <a:solidFill>
                  <a:srgbClr val="669900"/>
                </a:solidFill>
                <a:latin typeface="Arial" pitchFamily="34" charset="0"/>
              </a:defRPr>
            </a:lvl5pPr>
            <a:lvl6pPr marL="2514600" indent="-228600" algn="ctr" eaLnBrk="0" fontAlgn="base" hangingPunct="0">
              <a:spcBef>
                <a:spcPct val="50000"/>
              </a:spcBef>
              <a:spcAft>
                <a:spcPct val="0"/>
              </a:spcAft>
              <a:defRPr sz="1400" b="1">
                <a:solidFill>
                  <a:srgbClr val="669900"/>
                </a:solidFill>
                <a:latin typeface="Arial" pitchFamily="34" charset="0"/>
              </a:defRPr>
            </a:lvl6pPr>
            <a:lvl7pPr marL="2971800" indent="-228600" algn="ctr" eaLnBrk="0" fontAlgn="base" hangingPunct="0">
              <a:spcBef>
                <a:spcPct val="50000"/>
              </a:spcBef>
              <a:spcAft>
                <a:spcPct val="0"/>
              </a:spcAft>
              <a:defRPr sz="1400" b="1">
                <a:solidFill>
                  <a:srgbClr val="669900"/>
                </a:solidFill>
                <a:latin typeface="Arial" pitchFamily="34" charset="0"/>
              </a:defRPr>
            </a:lvl7pPr>
            <a:lvl8pPr marL="3429000" indent="-228600" algn="ctr" eaLnBrk="0" fontAlgn="base" hangingPunct="0">
              <a:spcBef>
                <a:spcPct val="50000"/>
              </a:spcBef>
              <a:spcAft>
                <a:spcPct val="0"/>
              </a:spcAft>
              <a:defRPr sz="1400" b="1">
                <a:solidFill>
                  <a:srgbClr val="669900"/>
                </a:solidFill>
                <a:latin typeface="Arial" pitchFamily="34" charset="0"/>
              </a:defRPr>
            </a:lvl8pPr>
            <a:lvl9pPr marL="3886200" indent="-228600" algn="ctr" eaLnBrk="0" fontAlgn="base" hangingPunct="0">
              <a:spcBef>
                <a:spcPct val="50000"/>
              </a:spcBef>
              <a:spcAft>
                <a:spcPct val="0"/>
              </a:spcAft>
              <a:defRPr sz="1400" b="1">
                <a:solidFill>
                  <a:srgbClr val="669900"/>
                </a:solidFill>
                <a:latin typeface="Arial" pitchFamily="34" charset="0"/>
              </a:defRPr>
            </a:lvl9pPr>
          </a:lstStyle>
          <a:p>
            <a:pPr eaLnBrk="1" hangingPunct="1"/>
            <a:r>
              <a:rPr lang="en-US" sz="1200" dirty="0" smtClean="0">
                <a:solidFill>
                  <a:schemeClr val="tx1"/>
                </a:solidFill>
              </a:rPr>
              <a:t>Home Sales</a:t>
            </a:r>
            <a:endParaRPr lang="en-CA" sz="1200" dirty="0" smtClean="0">
              <a:solidFill>
                <a:schemeClr val="tx1"/>
              </a:solidFill>
            </a:endParaRPr>
          </a:p>
        </p:txBody>
      </p:sp>
    </p:spTree>
    <p:extLst>
      <p:ext uri="{BB962C8B-B14F-4D97-AF65-F5344CB8AC3E}">
        <p14:creationId xmlns:p14="http://schemas.microsoft.com/office/powerpoint/2010/main" val="12235117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4"/>
          <p:cNvGraphicFramePr>
            <a:graphicFrameLocks/>
          </p:cNvGraphicFramePr>
          <p:nvPr>
            <p:extLst>
              <p:ext uri="{D42A27DB-BD31-4B8C-83A1-F6EECF244321}">
                <p14:modId xmlns:p14="http://schemas.microsoft.com/office/powerpoint/2010/main" val="3457985327"/>
              </p:ext>
            </p:extLst>
          </p:nvPr>
        </p:nvGraphicFramePr>
        <p:xfrm>
          <a:off x="431800" y="1117600"/>
          <a:ext cx="5041900" cy="4584700"/>
        </p:xfrm>
        <a:graphic>
          <a:graphicData uri="http://schemas.openxmlformats.org/drawingml/2006/chart">
            <c:chart xmlns:c="http://schemas.openxmlformats.org/drawingml/2006/chart" xmlns:r="http://schemas.openxmlformats.org/officeDocument/2006/relationships" r:id="rId3"/>
          </a:graphicData>
        </a:graphic>
      </p:graphicFrame>
      <p:sp>
        <p:nvSpPr>
          <p:cNvPr id="17411" name="Text Box 9"/>
          <p:cNvSpPr txBox="1">
            <a:spLocks noChangeArrowheads="1"/>
          </p:cNvSpPr>
          <p:nvPr/>
        </p:nvSpPr>
        <p:spPr bwMode="auto">
          <a:xfrm>
            <a:off x="723900" y="792163"/>
            <a:ext cx="4191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sz="1600">
                <a:solidFill>
                  <a:schemeClr val="tx1"/>
                </a:solidFill>
                <a:latin typeface="Arial" pitchFamily="34" charset="0"/>
              </a:defRPr>
            </a:lvl1pPr>
            <a:lvl2pPr marL="742950" indent="-285750" algn="l" eaLnBrk="0" hangingPunct="0">
              <a:buSzPct val="120000"/>
              <a:buChar char="•"/>
              <a:defRPr sz="1400">
                <a:solidFill>
                  <a:schemeClr val="tx1"/>
                </a:solidFill>
                <a:latin typeface="Arial" pitchFamily="34" charset="0"/>
              </a:defRPr>
            </a:lvl2pPr>
            <a:lvl3pPr marL="1143000" indent="-228600" algn="l" eaLnBrk="0" hangingPunct="0">
              <a:buSzPct val="100000"/>
              <a:buFont typeface="Courier New" pitchFamily="49" charset="0"/>
              <a:buChar char="o"/>
              <a:defRPr sz="1200">
                <a:solidFill>
                  <a:schemeClr val="tx1"/>
                </a:solidFill>
                <a:latin typeface="Arial" pitchFamily="34" charset="0"/>
              </a:defRPr>
            </a:lvl3pPr>
            <a:lvl4pPr marL="1600200" indent="-228600" algn="l" eaLnBrk="0" hangingPunct="0">
              <a:buChar char="–"/>
              <a:defRPr sz="1100">
                <a:solidFill>
                  <a:schemeClr val="tx1"/>
                </a:solidFill>
                <a:latin typeface="Arial" pitchFamily="34" charset="0"/>
              </a:defRPr>
            </a:lvl4pPr>
            <a:lvl5pPr marL="2057400" indent="-228600" algn="just" eaLnBrk="0" hangingPunct="0">
              <a:spcBef>
                <a:spcPct val="7000"/>
              </a:spcBef>
              <a:spcAft>
                <a:spcPct val="20000"/>
              </a:spcAft>
              <a:buChar char="»"/>
              <a:defRPr sz="1300">
                <a:solidFill>
                  <a:schemeClr val="tx1"/>
                </a:solidFill>
                <a:latin typeface="AGaramond" pitchFamily="18" charset="0"/>
              </a:defRPr>
            </a:lvl5pPr>
            <a:lvl6pPr marL="2514600" indent="-228600" algn="just" eaLnBrk="0" fontAlgn="base" hangingPunct="0">
              <a:spcBef>
                <a:spcPct val="7000"/>
              </a:spcBef>
              <a:spcAft>
                <a:spcPct val="20000"/>
              </a:spcAft>
              <a:buChar char="»"/>
              <a:defRPr sz="1300">
                <a:solidFill>
                  <a:schemeClr val="tx1"/>
                </a:solidFill>
                <a:latin typeface="AGaramond" pitchFamily="18" charset="0"/>
              </a:defRPr>
            </a:lvl6pPr>
            <a:lvl7pPr marL="2971800" indent="-228600" algn="just" eaLnBrk="0" fontAlgn="base" hangingPunct="0">
              <a:spcBef>
                <a:spcPct val="7000"/>
              </a:spcBef>
              <a:spcAft>
                <a:spcPct val="20000"/>
              </a:spcAft>
              <a:buChar char="»"/>
              <a:defRPr sz="1300">
                <a:solidFill>
                  <a:schemeClr val="tx1"/>
                </a:solidFill>
                <a:latin typeface="AGaramond" pitchFamily="18" charset="0"/>
              </a:defRPr>
            </a:lvl7pPr>
            <a:lvl8pPr marL="3429000" indent="-228600" algn="just" eaLnBrk="0" fontAlgn="base" hangingPunct="0">
              <a:spcBef>
                <a:spcPct val="7000"/>
              </a:spcBef>
              <a:spcAft>
                <a:spcPct val="20000"/>
              </a:spcAft>
              <a:buChar char="»"/>
              <a:defRPr sz="1300">
                <a:solidFill>
                  <a:schemeClr val="tx1"/>
                </a:solidFill>
                <a:latin typeface="AGaramond" pitchFamily="18" charset="0"/>
              </a:defRPr>
            </a:lvl8pPr>
            <a:lvl9pPr marL="3886200" indent="-228600" algn="just" eaLnBrk="0" fontAlgn="base" hangingPunct="0">
              <a:spcBef>
                <a:spcPct val="7000"/>
              </a:spcBef>
              <a:spcAft>
                <a:spcPct val="20000"/>
              </a:spcAft>
              <a:buChar char="»"/>
              <a:defRPr sz="1300">
                <a:solidFill>
                  <a:schemeClr val="tx1"/>
                </a:solidFill>
                <a:latin typeface="AGaramond" pitchFamily="18" charset="0"/>
              </a:defRPr>
            </a:lvl9pPr>
          </a:lstStyle>
          <a:p>
            <a:r>
              <a:rPr lang="en-GB" altLang="en-US" dirty="0">
                <a:ea typeface="MS PGothic" pitchFamily="34" charset="-128"/>
              </a:rPr>
              <a:t>Canadian MLS Home Sales  </a:t>
            </a:r>
          </a:p>
        </p:txBody>
      </p:sp>
      <p:sp>
        <p:nvSpPr>
          <p:cNvPr id="17412" name="Line 21"/>
          <p:cNvSpPr>
            <a:spLocks noChangeShapeType="1"/>
          </p:cNvSpPr>
          <p:nvPr/>
        </p:nvSpPr>
        <p:spPr bwMode="auto">
          <a:xfrm>
            <a:off x="2590800" y="1052513"/>
            <a:ext cx="25146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spAutoFit/>
          </a:bodyPr>
          <a:lstStyle/>
          <a:p>
            <a:endParaRPr lang="en-US"/>
          </a:p>
        </p:txBody>
      </p:sp>
      <p:sp>
        <p:nvSpPr>
          <p:cNvPr id="17413" name="Rectangle 5"/>
          <p:cNvSpPr>
            <a:spLocks noChangeArrowheads="1"/>
          </p:cNvSpPr>
          <p:nvPr/>
        </p:nvSpPr>
        <p:spPr bwMode="auto">
          <a:xfrm>
            <a:off x="711200" y="0"/>
            <a:ext cx="8610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algn="l" eaLnBrk="0" hangingPunct="0">
              <a:defRPr sz="1600">
                <a:solidFill>
                  <a:schemeClr val="tx1"/>
                </a:solidFill>
                <a:latin typeface="Arial" pitchFamily="34" charset="0"/>
              </a:defRPr>
            </a:lvl1pPr>
            <a:lvl2pPr marL="742950" indent="-285750" algn="l" eaLnBrk="0" hangingPunct="0">
              <a:buSzPct val="120000"/>
              <a:buChar char="•"/>
              <a:defRPr sz="1400">
                <a:solidFill>
                  <a:schemeClr val="tx1"/>
                </a:solidFill>
                <a:latin typeface="Arial" pitchFamily="34" charset="0"/>
              </a:defRPr>
            </a:lvl2pPr>
            <a:lvl3pPr marL="1143000" indent="-228600" algn="l" eaLnBrk="0" hangingPunct="0">
              <a:buSzPct val="100000"/>
              <a:buFont typeface="Courier New" pitchFamily="49" charset="0"/>
              <a:buChar char="o"/>
              <a:defRPr sz="1200">
                <a:solidFill>
                  <a:schemeClr val="tx1"/>
                </a:solidFill>
                <a:latin typeface="Arial" pitchFamily="34" charset="0"/>
              </a:defRPr>
            </a:lvl3pPr>
            <a:lvl4pPr marL="1600200" indent="-228600" algn="l" eaLnBrk="0" hangingPunct="0">
              <a:buChar char="–"/>
              <a:defRPr sz="1100">
                <a:solidFill>
                  <a:schemeClr val="tx1"/>
                </a:solidFill>
                <a:latin typeface="Arial" pitchFamily="34" charset="0"/>
              </a:defRPr>
            </a:lvl4pPr>
            <a:lvl5pPr marL="2057400" indent="-228600" algn="just" eaLnBrk="0" hangingPunct="0">
              <a:spcBef>
                <a:spcPct val="7000"/>
              </a:spcBef>
              <a:spcAft>
                <a:spcPct val="20000"/>
              </a:spcAft>
              <a:buChar char="»"/>
              <a:defRPr sz="1300">
                <a:solidFill>
                  <a:schemeClr val="tx1"/>
                </a:solidFill>
                <a:latin typeface="AGaramond" pitchFamily="18" charset="0"/>
              </a:defRPr>
            </a:lvl5pPr>
            <a:lvl6pPr marL="2514600" indent="-228600" algn="just" eaLnBrk="0" fontAlgn="base" hangingPunct="0">
              <a:spcBef>
                <a:spcPct val="7000"/>
              </a:spcBef>
              <a:spcAft>
                <a:spcPct val="20000"/>
              </a:spcAft>
              <a:buChar char="»"/>
              <a:defRPr sz="1300">
                <a:solidFill>
                  <a:schemeClr val="tx1"/>
                </a:solidFill>
                <a:latin typeface="AGaramond" pitchFamily="18" charset="0"/>
              </a:defRPr>
            </a:lvl6pPr>
            <a:lvl7pPr marL="2971800" indent="-228600" algn="just" eaLnBrk="0" fontAlgn="base" hangingPunct="0">
              <a:spcBef>
                <a:spcPct val="7000"/>
              </a:spcBef>
              <a:spcAft>
                <a:spcPct val="20000"/>
              </a:spcAft>
              <a:buChar char="»"/>
              <a:defRPr sz="1300">
                <a:solidFill>
                  <a:schemeClr val="tx1"/>
                </a:solidFill>
                <a:latin typeface="AGaramond" pitchFamily="18" charset="0"/>
              </a:defRPr>
            </a:lvl7pPr>
            <a:lvl8pPr marL="3429000" indent="-228600" algn="just" eaLnBrk="0" fontAlgn="base" hangingPunct="0">
              <a:spcBef>
                <a:spcPct val="7000"/>
              </a:spcBef>
              <a:spcAft>
                <a:spcPct val="20000"/>
              </a:spcAft>
              <a:buChar char="»"/>
              <a:defRPr sz="1300">
                <a:solidFill>
                  <a:schemeClr val="tx1"/>
                </a:solidFill>
                <a:latin typeface="AGaramond" pitchFamily="18" charset="0"/>
              </a:defRPr>
            </a:lvl8pPr>
            <a:lvl9pPr marL="3886200" indent="-228600" algn="just" eaLnBrk="0" fontAlgn="base" hangingPunct="0">
              <a:spcBef>
                <a:spcPct val="7000"/>
              </a:spcBef>
              <a:spcAft>
                <a:spcPct val="20000"/>
              </a:spcAft>
              <a:buChar char="»"/>
              <a:defRPr sz="1300">
                <a:solidFill>
                  <a:schemeClr val="tx1"/>
                </a:solidFill>
                <a:latin typeface="AGaramond" pitchFamily="18" charset="0"/>
              </a:defRPr>
            </a:lvl9pPr>
          </a:lstStyle>
          <a:p>
            <a:pPr>
              <a:spcBef>
                <a:spcPct val="0"/>
              </a:spcBef>
            </a:pPr>
            <a:r>
              <a:rPr lang="en-US" altLang="en-US" sz="2000" dirty="0" smtClean="0"/>
              <a:t>Canada Still Has A Three-Speed </a:t>
            </a:r>
            <a:r>
              <a:rPr lang="en-US" altLang="en-US" sz="2000" dirty="0"/>
              <a:t>Housing Market</a:t>
            </a:r>
          </a:p>
        </p:txBody>
      </p:sp>
      <p:sp>
        <p:nvSpPr>
          <p:cNvPr id="17414" name="Text Box 16"/>
          <p:cNvSpPr txBox="1">
            <a:spLocks noChangeArrowheads="1"/>
          </p:cNvSpPr>
          <p:nvPr/>
        </p:nvSpPr>
        <p:spPr bwMode="auto">
          <a:xfrm>
            <a:off x="838200" y="1219200"/>
            <a:ext cx="304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defRPr sz="1600">
                <a:solidFill>
                  <a:schemeClr val="tx1"/>
                </a:solidFill>
                <a:latin typeface="Arial" pitchFamily="34" charset="0"/>
              </a:defRPr>
            </a:lvl1pPr>
            <a:lvl2pPr marL="742950" indent="-285750" algn="l" eaLnBrk="0" hangingPunct="0">
              <a:buSzPct val="120000"/>
              <a:buChar char="•"/>
              <a:defRPr sz="1400">
                <a:solidFill>
                  <a:schemeClr val="tx1"/>
                </a:solidFill>
                <a:latin typeface="Arial" pitchFamily="34" charset="0"/>
              </a:defRPr>
            </a:lvl2pPr>
            <a:lvl3pPr marL="1143000" indent="-228600" algn="l" eaLnBrk="0" hangingPunct="0">
              <a:buSzPct val="100000"/>
              <a:buFont typeface="Courier New" pitchFamily="49" charset="0"/>
              <a:buChar char="o"/>
              <a:defRPr sz="1200">
                <a:solidFill>
                  <a:schemeClr val="tx1"/>
                </a:solidFill>
                <a:latin typeface="Arial" pitchFamily="34" charset="0"/>
              </a:defRPr>
            </a:lvl3pPr>
            <a:lvl4pPr marL="1600200" indent="-228600" algn="l" eaLnBrk="0" hangingPunct="0">
              <a:buChar char="–"/>
              <a:defRPr sz="1100">
                <a:solidFill>
                  <a:schemeClr val="tx1"/>
                </a:solidFill>
                <a:latin typeface="Arial" pitchFamily="34" charset="0"/>
              </a:defRPr>
            </a:lvl4pPr>
            <a:lvl5pPr marL="2057400" indent="-228600" algn="just" eaLnBrk="0" hangingPunct="0">
              <a:spcBef>
                <a:spcPct val="7000"/>
              </a:spcBef>
              <a:spcAft>
                <a:spcPct val="20000"/>
              </a:spcAft>
              <a:buChar char="»"/>
              <a:defRPr sz="1300">
                <a:solidFill>
                  <a:schemeClr val="tx1"/>
                </a:solidFill>
                <a:latin typeface="AGaramond" pitchFamily="18" charset="0"/>
              </a:defRPr>
            </a:lvl5pPr>
            <a:lvl6pPr marL="2514600" indent="-228600" algn="just" eaLnBrk="0" fontAlgn="base" hangingPunct="0">
              <a:spcBef>
                <a:spcPct val="7000"/>
              </a:spcBef>
              <a:spcAft>
                <a:spcPct val="20000"/>
              </a:spcAft>
              <a:buChar char="»"/>
              <a:defRPr sz="1300">
                <a:solidFill>
                  <a:schemeClr val="tx1"/>
                </a:solidFill>
                <a:latin typeface="AGaramond" pitchFamily="18" charset="0"/>
              </a:defRPr>
            </a:lvl6pPr>
            <a:lvl7pPr marL="2971800" indent="-228600" algn="just" eaLnBrk="0" fontAlgn="base" hangingPunct="0">
              <a:spcBef>
                <a:spcPct val="7000"/>
              </a:spcBef>
              <a:spcAft>
                <a:spcPct val="20000"/>
              </a:spcAft>
              <a:buChar char="»"/>
              <a:defRPr sz="1300">
                <a:solidFill>
                  <a:schemeClr val="tx1"/>
                </a:solidFill>
                <a:latin typeface="AGaramond" pitchFamily="18" charset="0"/>
              </a:defRPr>
            </a:lvl7pPr>
            <a:lvl8pPr marL="3429000" indent="-228600" algn="just" eaLnBrk="0" fontAlgn="base" hangingPunct="0">
              <a:spcBef>
                <a:spcPct val="7000"/>
              </a:spcBef>
              <a:spcAft>
                <a:spcPct val="20000"/>
              </a:spcAft>
              <a:buChar char="»"/>
              <a:defRPr sz="1300">
                <a:solidFill>
                  <a:schemeClr val="tx1"/>
                </a:solidFill>
                <a:latin typeface="AGaramond" pitchFamily="18" charset="0"/>
              </a:defRPr>
            </a:lvl8pPr>
            <a:lvl9pPr marL="3886200" indent="-228600" algn="just" eaLnBrk="0" fontAlgn="base" hangingPunct="0">
              <a:spcBef>
                <a:spcPct val="7000"/>
              </a:spcBef>
              <a:spcAft>
                <a:spcPct val="20000"/>
              </a:spcAft>
              <a:buChar char="»"/>
              <a:defRPr sz="1300">
                <a:solidFill>
                  <a:schemeClr val="tx1"/>
                </a:solidFill>
                <a:latin typeface="AGaramond" pitchFamily="18" charset="0"/>
              </a:defRPr>
            </a:lvl9pPr>
          </a:lstStyle>
          <a:p>
            <a:pPr eaLnBrk="1" hangingPunct="1">
              <a:spcBef>
                <a:spcPct val="0"/>
              </a:spcBef>
            </a:pPr>
            <a:r>
              <a:rPr lang="en-US" altLang="en-US" sz="1200" b="0" i="1">
                <a:ea typeface="MS PGothic" pitchFamily="34" charset="-128"/>
                <a:cs typeface="Geneva"/>
              </a:rPr>
              <a:t>Index January 2014 = 100</a:t>
            </a:r>
          </a:p>
        </p:txBody>
      </p:sp>
      <p:sp>
        <p:nvSpPr>
          <p:cNvPr id="17415" name="Text Box 13"/>
          <p:cNvSpPr txBox="1">
            <a:spLocks noChangeArrowheads="1"/>
          </p:cNvSpPr>
          <p:nvPr/>
        </p:nvSpPr>
        <p:spPr bwMode="auto">
          <a:xfrm>
            <a:off x="365125" y="5829300"/>
            <a:ext cx="778827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sz="1600">
                <a:solidFill>
                  <a:schemeClr val="tx1"/>
                </a:solidFill>
                <a:latin typeface="Arial" pitchFamily="34" charset="0"/>
              </a:defRPr>
            </a:lvl1pPr>
            <a:lvl2pPr marL="742950" indent="-285750" algn="l" eaLnBrk="0" hangingPunct="0">
              <a:buSzPct val="120000"/>
              <a:buChar char="•"/>
              <a:defRPr sz="1400">
                <a:solidFill>
                  <a:schemeClr val="tx1"/>
                </a:solidFill>
                <a:latin typeface="Arial" pitchFamily="34" charset="0"/>
              </a:defRPr>
            </a:lvl2pPr>
            <a:lvl3pPr marL="1143000" indent="-228600" algn="l" eaLnBrk="0" hangingPunct="0">
              <a:buSzPct val="100000"/>
              <a:buFont typeface="Courier New" pitchFamily="49" charset="0"/>
              <a:buChar char="o"/>
              <a:defRPr sz="1200">
                <a:solidFill>
                  <a:schemeClr val="tx1"/>
                </a:solidFill>
                <a:latin typeface="Arial" pitchFamily="34" charset="0"/>
              </a:defRPr>
            </a:lvl3pPr>
            <a:lvl4pPr marL="1600200" indent="-228600" algn="l" eaLnBrk="0" hangingPunct="0">
              <a:buChar char="–"/>
              <a:defRPr sz="1100">
                <a:solidFill>
                  <a:schemeClr val="tx1"/>
                </a:solidFill>
                <a:latin typeface="Arial" pitchFamily="34" charset="0"/>
              </a:defRPr>
            </a:lvl4pPr>
            <a:lvl5pPr marL="2057400" indent="-228600" algn="just" eaLnBrk="0" hangingPunct="0">
              <a:spcBef>
                <a:spcPct val="7000"/>
              </a:spcBef>
              <a:spcAft>
                <a:spcPct val="20000"/>
              </a:spcAft>
              <a:buChar char="»"/>
              <a:defRPr sz="1300">
                <a:solidFill>
                  <a:schemeClr val="tx1"/>
                </a:solidFill>
                <a:latin typeface="AGaramond" pitchFamily="18" charset="0"/>
              </a:defRPr>
            </a:lvl5pPr>
            <a:lvl6pPr marL="2514600" indent="-228600" algn="just" eaLnBrk="0" fontAlgn="base" hangingPunct="0">
              <a:spcBef>
                <a:spcPct val="7000"/>
              </a:spcBef>
              <a:spcAft>
                <a:spcPct val="20000"/>
              </a:spcAft>
              <a:buChar char="»"/>
              <a:defRPr sz="1300">
                <a:solidFill>
                  <a:schemeClr val="tx1"/>
                </a:solidFill>
                <a:latin typeface="AGaramond" pitchFamily="18" charset="0"/>
              </a:defRPr>
            </a:lvl6pPr>
            <a:lvl7pPr marL="2971800" indent="-228600" algn="just" eaLnBrk="0" fontAlgn="base" hangingPunct="0">
              <a:spcBef>
                <a:spcPct val="7000"/>
              </a:spcBef>
              <a:spcAft>
                <a:spcPct val="20000"/>
              </a:spcAft>
              <a:buChar char="»"/>
              <a:defRPr sz="1300">
                <a:solidFill>
                  <a:schemeClr val="tx1"/>
                </a:solidFill>
                <a:latin typeface="AGaramond" pitchFamily="18" charset="0"/>
              </a:defRPr>
            </a:lvl7pPr>
            <a:lvl8pPr marL="3429000" indent="-228600" algn="just" eaLnBrk="0" fontAlgn="base" hangingPunct="0">
              <a:spcBef>
                <a:spcPct val="7000"/>
              </a:spcBef>
              <a:spcAft>
                <a:spcPct val="20000"/>
              </a:spcAft>
              <a:buChar char="»"/>
              <a:defRPr sz="1300">
                <a:solidFill>
                  <a:schemeClr val="tx1"/>
                </a:solidFill>
                <a:latin typeface="AGaramond" pitchFamily="18" charset="0"/>
              </a:defRPr>
            </a:lvl8pPr>
            <a:lvl9pPr marL="3886200" indent="-228600" algn="just" eaLnBrk="0" fontAlgn="base" hangingPunct="0">
              <a:spcBef>
                <a:spcPct val="7000"/>
              </a:spcBef>
              <a:spcAft>
                <a:spcPct val="20000"/>
              </a:spcAft>
              <a:buChar char="»"/>
              <a:defRPr sz="1300">
                <a:solidFill>
                  <a:schemeClr val="tx1"/>
                </a:solidFill>
                <a:latin typeface="AGaramond" pitchFamily="18" charset="0"/>
              </a:defRPr>
            </a:lvl9pPr>
          </a:lstStyle>
          <a:p>
            <a:pPr eaLnBrk="1" hangingPunct="1">
              <a:spcBef>
                <a:spcPct val="0"/>
              </a:spcBef>
            </a:pPr>
            <a:r>
              <a:rPr lang="en-US" altLang="en-US" sz="1100" b="0" i="1" dirty="0">
                <a:ea typeface="MS PGothic" pitchFamily="34" charset="-128"/>
              </a:rPr>
              <a:t>Source: CREA, Scotiabank Economics</a:t>
            </a:r>
            <a:r>
              <a:rPr lang="en-US" altLang="en-US" sz="1100" b="0" i="1" dirty="0" smtClean="0">
                <a:ea typeface="MS PGothic" pitchFamily="34" charset="-128"/>
              </a:rPr>
              <a:t>.</a:t>
            </a:r>
            <a:endParaRPr lang="en-US" altLang="en-US" sz="1100" b="0" i="1" dirty="0">
              <a:ea typeface="MS PGothic" pitchFamily="34" charset="-128"/>
            </a:endParaRPr>
          </a:p>
        </p:txBody>
      </p:sp>
      <p:sp>
        <p:nvSpPr>
          <p:cNvPr id="17416" name="TextBox 1"/>
          <p:cNvSpPr txBox="1">
            <a:spLocks noChangeArrowheads="1"/>
          </p:cNvSpPr>
          <p:nvPr/>
        </p:nvSpPr>
        <p:spPr bwMode="auto">
          <a:xfrm>
            <a:off x="6172200" y="1227138"/>
            <a:ext cx="282892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sz="1600">
                <a:solidFill>
                  <a:schemeClr val="tx1"/>
                </a:solidFill>
                <a:latin typeface="Arial" pitchFamily="34" charset="0"/>
              </a:defRPr>
            </a:lvl1pPr>
            <a:lvl2pPr marL="288925" indent="-174625" algn="l" eaLnBrk="0" hangingPunct="0">
              <a:buSzPct val="120000"/>
              <a:buChar char="•"/>
              <a:defRPr sz="1400">
                <a:solidFill>
                  <a:schemeClr val="tx1"/>
                </a:solidFill>
                <a:latin typeface="Arial" pitchFamily="34" charset="0"/>
              </a:defRPr>
            </a:lvl2pPr>
            <a:lvl3pPr marL="627063" indent="-223838" algn="l" eaLnBrk="0" hangingPunct="0">
              <a:buSzPct val="100000"/>
              <a:buFont typeface="Courier New" pitchFamily="49" charset="0"/>
              <a:buChar char="o"/>
              <a:defRPr sz="1200">
                <a:solidFill>
                  <a:schemeClr val="tx1"/>
                </a:solidFill>
                <a:latin typeface="Arial" pitchFamily="34" charset="0"/>
              </a:defRPr>
            </a:lvl3pPr>
            <a:lvl4pPr marL="857250" indent="-115888" algn="l" eaLnBrk="0" hangingPunct="0">
              <a:buChar char="–"/>
              <a:defRPr sz="1100">
                <a:solidFill>
                  <a:schemeClr val="tx1"/>
                </a:solidFill>
                <a:latin typeface="Arial" pitchFamily="34" charset="0"/>
              </a:defRPr>
            </a:lvl4pPr>
            <a:lvl5pPr marL="1428750" indent="-228600" algn="just" eaLnBrk="0" hangingPunct="0">
              <a:spcBef>
                <a:spcPct val="7000"/>
              </a:spcBef>
              <a:spcAft>
                <a:spcPct val="20000"/>
              </a:spcAft>
              <a:buChar char="»"/>
              <a:defRPr sz="1300">
                <a:solidFill>
                  <a:schemeClr val="tx1"/>
                </a:solidFill>
                <a:latin typeface="AGaramond" pitchFamily="18" charset="0"/>
              </a:defRPr>
            </a:lvl5pPr>
            <a:lvl6pPr marL="1885950" indent="-228600" algn="just" eaLnBrk="0" fontAlgn="base" hangingPunct="0">
              <a:spcBef>
                <a:spcPct val="7000"/>
              </a:spcBef>
              <a:spcAft>
                <a:spcPct val="20000"/>
              </a:spcAft>
              <a:buChar char="»"/>
              <a:defRPr sz="1300">
                <a:solidFill>
                  <a:schemeClr val="tx1"/>
                </a:solidFill>
                <a:latin typeface="AGaramond" pitchFamily="18" charset="0"/>
              </a:defRPr>
            </a:lvl6pPr>
            <a:lvl7pPr marL="2343150" indent="-228600" algn="just" eaLnBrk="0" fontAlgn="base" hangingPunct="0">
              <a:spcBef>
                <a:spcPct val="7000"/>
              </a:spcBef>
              <a:spcAft>
                <a:spcPct val="20000"/>
              </a:spcAft>
              <a:buChar char="»"/>
              <a:defRPr sz="1300">
                <a:solidFill>
                  <a:schemeClr val="tx1"/>
                </a:solidFill>
                <a:latin typeface="AGaramond" pitchFamily="18" charset="0"/>
              </a:defRPr>
            </a:lvl7pPr>
            <a:lvl8pPr marL="2800350" indent="-228600" algn="just" eaLnBrk="0" fontAlgn="base" hangingPunct="0">
              <a:spcBef>
                <a:spcPct val="7000"/>
              </a:spcBef>
              <a:spcAft>
                <a:spcPct val="20000"/>
              </a:spcAft>
              <a:buChar char="»"/>
              <a:defRPr sz="1300">
                <a:solidFill>
                  <a:schemeClr val="tx1"/>
                </a:solidFill>
                <a:latin typeface="AGaramond" pitchFamily="18" charset="0"/>
              </a:defRPr>
            </a:lvl8pPr>
            <a:lvl9pPr marL="3257550" indent="-228600" algn="just" eaLnBrk="0" fontAlgn="base" hangingPunct="0">
              <a:spcBef>
                <a:spcPct val="7000"/>
              </a:spcBef>
              <a:spcAft>
                <a:spcPct val="20000"/>
              </a:spcAft>
              <a:buChar char="»"/>
              <a:defRPr sz="1300">
                <a:solidFill>
                  <a:schemeClr val="tx1"/>
                </a:solidFill>
                <a:latin typeface="AGaramond" pitchFamily="18" charset="0"/>
              </a:defRPr>
            </a:lvl9pPr>
          </a:lstStyle>
          <a:p>
            <a:pPr eaLnBrk="1" hangingPunct="1"/>
            <a:endParaRPr lang="en-US" altLang="en-US" sz="1400"/>
          </a:p>
          <a:p>
            <a:pPr eaLnBrk="1" hangingPunct="1"/>
            <a:endParaRPr lang="en-US" altLang="en-US" sz="1400"/>
          </a:p>
          <a:p>
            <a:pPr eaLnBrk="1" hangingPunct="1"/>
            <a:endParaRPr lang="en-CA" altLang="en-US" sz="1400"/>
          </a:p>
          <a:p>
            <a:pPr eaLnBrk="1" hangingPunct="1"/>
            <a:endParaRPr lang="en-CA" altLang="en-US" sz="1400"/>
          </a:p>
          <a:p>
            <a:pPr eaLnBrk="1" hangingPunct="1"/>
            <a:endParaRPr lang="en-CA" altLang="en-US" sz="1400"/>
          </a:p>
        </p:txBody>
      </p:sp>
      <p:sp>
        <p:nvSpPr>
          <p:cNvPr id="17417" name="Text Box 16"/>
          <p:cNvSpPr txBox="1">
            <a:spLocks noChangeArrowheads="1"/>
          </p:cNvSpPr>
          <p:nvPr/>
        </p:nvSpPr>
        <p:spPr bwMode="auto">
          <a:xfrm>
            <a:off x="2819400" y="1671851"/>
            <a:ext cx="163195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defRPr sz="1600">
                <a:solidFill>
                  <a:schemeClr val="tx1"/>
                </a:solidFill>
                <a:latin typeface="Arial" pitchFamily="34" charset="0"/>
              </a:defRPr>
            </a:lvl1pPr>
            <a:lvl2pPr marL="742950" indent="-285750" algn="l" eaLnBrk="0" hangingPunct="0">
              <a:buSzPct val="120000"/>
              <a:buChar char="•"/>
              <a:defRPr sz="1400">
                <a:solidFill>
                  <a:schemeClr val="tx1"/>
                </a:solidFill>
                <a:latin typeface="Arial" pitchFamily="34" charset="0"/>
              </a:defRPr>
            </a:lvl2pPr>
            <a:lvl3pPr marL="1143000" indent="-228600" algn="l" eaLnBrk="0" hangingPunct="0">
              <a:buSzPct val="100000"/>
              <a:buFont typeface="Courier New" pitchFamily="49" charset="0"/>
              <a:buChar char="o"/>
              <a:defRPr sz="1200">
                <a:solidFill>
                  <a:schemeClr val="tx1"/>
                </a:solidFill>
                <a:latin typeface="Arial" pitchFamily="34" charset="0"/>
              </a:defRPr>
            </a:lvl3pPr>
            <a:lvl4pPr marL="1600200" indent="-228600" algn="l" eaLnBrk="0" hangingPunct="0">
              <a:buChar char="–"/>
              <a:defRPr sz="1100">
                <a:solidFill>
                  <a:schemeClr val="tx1"/>
                </a:solidFill>
                <a:latin typeface="Arial" pitchFamily="34" charset="0"/>
              </a:defRPr>
            </a:lvl4pPr>
            <a:lvl5pPr marL="2057400" indent="-228600" algn="just" eaLnBrk="0" hangingPunct="0">
              <a:spcBef>
                <a:spcPct val="7000"/>
              </a:spcBef>
              <a:spcAft>
                <a:spcPct val="20000"/>
              </a:spcAft>
              <a:buChar char="»"/>
              <a:defRPr sz="1300">
                <a:solidFill>
                  <a:schemeClr val="tx1"/>
                </a:solidFill>
                <a:latin typeface="AGaramond" pitchFamily="18" charset="0"/>
              </a:defRPr>
            </a:lvl5pPr>
            <a:lvl6pPr marL="2514600" indent="-228600" algn="just" eaLnBrk="0" fontAlgn="base" hangingPunct="0">
              <a:spcBef>
                <a:spcPct val="7000"/>
              </a:spcBef>
              <a:spcAft>
                <a:spcPct val="20000"/>
              </a:spcAft>
              <a:buChar char="»"/>
              <a:defRPr sz="1300">
                <a:solidFill>
                  <a:schemeClr val="tx1"/>
                </a:solidFill>
                <a:latin typeface="AGaramond" pitchFamily="18" charset="0"/>
              </a:defRPr>
            </a:lvl6pPr>
            <a:lvl7pPr marL="2971800" indent="-228600" algn="just" eaLnBrk="0" fontAlgn="base" hangingPunct="0">
              <a:spcBef>
                <a:spcPct val="7000"/>
              </a:spcBef>
              <a:spcAft>
                <a:spcPct val="20000"/>
              </a:spcAft>
              <a:buChar char="»"/>
              <a:defRPr sz="1300">
                <a:solidFill>
                  <a:schemeClr val="tx1"/>
                </a:solidFill>
                <a:latin typeface="AGaramond" pitchFamily="18" charset="0"/>
              </a:defRPr>
            </a:lvl7pPr>
            <a:lvl8pPr marL="3429000" indent="-228600" algn="just" eaLnBrk="0" fontAlgn="base" hangingPunct="0">
              <a:spcBef>
                <a:spcPct val="7000"/>
              </a:spcBef>
              <a:spcAft>
                <a:spcPct val="20000"/>
              </a:spcAft>
              <a:buChar char="»"/>
              <a:defRPr sz="1300">
                <a:solidFill>
                  <a:schemeClr val="tx1"/>
                </a:solidFill>
                <a:latin typeface="AGaramond" pitchFamily="18" charset="0"/>
              </a:defRPr>
            </a:lvl8pPr>
            <a:lvl9pPr marL="3886200" indent="-228600" algn="just" eaLnBrk="0" fontAlgn="base" hangingPunct="0">
              <a:spcBef>
                <a:spcPct val="7000"/>
              </a:spcBef>
              <a:spcAft>
                <a:spcPct val="20000"/>
              </a:spcAft>
              <a:buChar char="»"/>
              <a:defRPr sz="1300">
                <a:solidFill>
                  <a:schemeClr val="tx1"/>
                </a:solidFill>
                <a:latin typeface="AGaramond" pitchFamily="18" charset="0"/>
              </a:defRPr>
            </a:lvl9pPr>
          </a:lstStyle>
          <a:p>
            <a:pPr algn="ctr"/>
            <a:r>
              <a:rPr lang="en-US" altLang="en-US" dirty="0" smtClean="0">
                <a:solidFill>
                  <a:srgbClr val="FF6600"/>
                </a:solidFill>
              </a:rPr>
              <a:t>B.C.</a:t>
            </a:r>
            <a:endParaRPr lang="en-US" altLang="en-US" dirty="0">
              <a:solidFill>
                <a:srgbClr val="FF6600"/>
              </a:solidFill>
            </a:endParaRPr>
          </a:p>
        </p:txBody>
      </p:sp>
      <p:sp>
        <p:nvSpPr>
          <p:cNvPr id="17418" name="Text Box 19"/>
          <p:cNvSpPr txBox="1">
            <a:spLocks noChangeArrowheads="1"/>
          </p:cNvSpPr>
          <p:nvPr/>
        </p:nvSpPr>
        <p:spPr bwMode="auto">
          <a:xfrm>
            <a:off x="4914900" y="4345674"/>
            <a:ext cx="2049462" cy="107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defRPr sz="1600">
                <a:solidFill>
                  <a:schemeClr val="tx1"/>
                </a:solidFill>
                <a:latin typeface="Arial" pitchFamily="34" charset="0"/>
              </a:defRPr>
            </a:lvl1pPr>
            <a:lvl2pPr marL="742950" indent="-285750" algn="l" eaLnBrk="0" hangingPunct="0">
              <a:buSzPct val="120000"/>
              <a:buChar char="•"/>
              <a:defRPr sz="1400">
                <a:solidFill>
                  <a:schemeClr val="tx1"/>
                </a:solidFill>
                <a:latin typeface="Arial" pitchFamily="34" charset="0"/>
              </a:defRPr>
            </a:lvl2pPr>
            <a:lvl3pPr marL="1143000" indent="-228600" algn="l" eaLnBrk="0" hangingPunct="0">
              <a:buSzPct val="100000"/>
              <a:buFont typeface="Courier New" pitchFamily="49" charset="0"/>
              <a:buChar char="o"/>
              <a:defRPr sz="1200">
                <a:solidFill>
                  <a:schemeClr val="tx1"/>
                </a:solidFill>
                <a:latin typeface="Arial" pitchFamily="34" charset="0"/>
              </a:defRPr>
            </a:lvl3pPr>
            <a:lvl4pPr marL="1600200" indent="-228600" algn="l" eaLnBrk="0" hangingPunct="0">
              <a:buChar char="–"/>
              <a:defRPr sz="1100">
                <a:solidFill>
                  <a:schemeClr val="tx1"/>
                </a:solidFill>
                <a:latin typeface="Arial" pitchFamily="34" charset="0"/>
              </a:defRPr>
            </a:lvl4pPr>
            <a:lvl5pPr marL="2057400" indent="-228600" algn="just" eaLnBrk="0" hangingPunct="0">
              <a:spcBef>
                <a:spcPct val="7000"/>
              </a:spcBef>
              <a:spcAft>
                <a:spcPct val="20000"/>
              </a:spcAft>
              <a:buChar char="»"/>
              <a:defRPr sz="1300">
                <a:solidFill>
                  <a:schemeClr val="tx1"/>
                </a:solidFill>
                <a:latin typeface="AGaramond" pitchFamily="18" charset="0"/>
              </a:defRPr>
            </a:lvl5pPr>
            <a:lvl6pPr marL="2514600" indent="-228600" algn="just" eaLnBrk="0" fontAlgn="base" hangingPunct="0">
              <a:spcBef>
                <a:spcPct val="7000"/>
              </a:spcBef>
              <a:spcAft>
                <a:spcPct val="20000"/>
              </a:spcAft>
              <a:buChar char="»"/>
              <a:defRPr sz="1300">
                <a:solidFill>
                  <a:schemeClr val="tx1"/>
                </a:solidFill>
                <a:latin typeface="AGaramond" pitchFamily="18" charset="0"/>
              </a:defRPr>
            </a:lvl6pPr>
            <a:lvl7pPr marL="2971800" indent="-228600" algn="just" eaLnBrk="0" fontAlgn="base" hangingPunct="0">
              <a:spcBef>
                <a:spcPct val="7000"/>
              </a:spcBef>
              <a:spcAft>
                <a:spcPct val="20000"/>
              </a:spcAft>
              <a:buChar char="»"/>
              <a:defRPr sz="1300">
                <a:solidFill>
                  <a:schemeClr val="tx1"/>
                </a:solidFill>
                <a:latin typeface="AGaramond" pitchFamily="18" charset="0"/>
              </a:defRPr>
            </a:lvl7pPr>
            <a:lvl8pPr marL="3429000" indent="-228600" algn="just" eaLnBrk="0" fontAlgn="base" hangingPunct="0">
              <a:spcBef>
                <a:spcPct val="7000"/>
              </a:spcBef>
              <a:spcAft>
                <a:spcPct val="20000"/>
              </a:spcAft>
              <a:buChar char="»"/>
              <a:defRPr sz="1300">
                <a:solidFill>
                  <a:schemeClr val="tx1"/>
                </a:solidFill>
                <a:latin typeface="AGaramond" pitchFamily="18" charset="0"/>
              </a:defRPr>
            </a:lvl8pPr>
            <a:lvl9pPr marL="3886200" indent="-228600" algn="just" eaLnBrk="0" fontAlgn="base" hangingPunct="0">
              <a:spcBef>
                <a:spcPct val="7000"/>
              </a:spcBef>
              <a:spcAft>
                <a:spcPct val="20000"/>
              </a:spcAft>
              <a:buChar char="»"/>
              <a:defRPr sz="1300">
                <a:solidFill>
                  <a:schemeClr val="tx1"/>
                </a:solidFill>
                <a:latin typeface="AGaramond" pitchFamily="18" charset="0"/>
              </a:defRPr>
            </a:lvl9pPr>
          </a:lstStyle>
          <a:p>
            <a:pPr algn="ctr"/>
            <a:r>
              <a:rPr lang="en-US" altLang="en-US" dirty="0">
                <a:solidFill>
                  <a:srgbClr val="00B050"/>
                </a:solidFill>
              </a:rPr>
              <a:t>Alberta, Saskatchewan and Newfoundland &amp; Labrador</a:t>
            </a:r>
          </a:p>
        </p:txBody>
      </p:sp>
      <p:sp>
        <p:nvSpPr>
          <p:cNvPr id="17419" name="Text Box 16"/>
          <p:cNvSpPr txBox="1">
            <a:spLocks noChangeArrowheads="1"/>
          </p:cNvSpPr>
          <p:nvPr/>
        </p:nvSpPr>
        <p:spPr bwMode="auto">
          <a:xfrm>
            <a:off x="3631774" y="3559791"/>
            <a:ext cx="163195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defRPr sz="1600">
                <a:solidFill>
                  <a:schemeClr val="tx1"/>
                </a:solidFill>
                <a:latin typeface="Arial" pitchFamily="34" charset="0"/>
              </a:defRPr>
            </a:lvl1pPr>
            <a:lvl2pPr marL="742950" indent="-285750" algn="l" eaLnBrk="0" hangingPunct="0">
              <a:buSzPct val="120000"/>
              <a:buChar char="•"/>
              <a:defRPr sz="1400">
                <a:solidFill>
                  <a:schemeClr val="tx1"/>
                </a:solidFill>
                <a:latin typeface="Arial" pitchFamily="34" charset="0"/>
              </a:defRPr>
            </a:lvl2pPr>
            <a:lvl3pPr marL="1143000" indent="-228600" algn="l" eaLnBrk="0" hangingPunct="0">
              <a:buSzPct val="100000"/>
              <a:buFont typeface="Courier New" pitchFamily="49" charset="0"/>
              <a:buChar char="o"/>
              <a:defRPr sz="1200">
                <a:solidFill>
                  <a:schemeClr val="tx1"/>
                </a:solidFill>
                <a:latin typeface="Arial" pitchFamily="34" charset="0"/>
              </a:defRPr>
            </a:lvl3pPr>
            <a:lvl4pPr marL="1600200" indent="-228600" algn="l" eaLnBrk="0" hangingPunct="0">
              <a:buChar char="–"/>
              <a:defRPr sz="1100">
                <a:solidFill>
                  <a:schemeClr val="tx1"/>
                </a:solidFill>
                <a:latin typeface="Arial" pitchFamily="34" charset="0"/>
              </a:defRPr>
            </a:lvl4pPr>
            <a:lvl5pPr marL="2057400" indent="-228600" algn="just" eaLnBrk="0" hangingPunct="0">
              <a:spcBef>
                <a:spcPct val="7000"/>
              </a:spcBef>
              <a:spcAft>
                <a:spcPct val="20000"/>
              </a:spcAft>
              <a:buChar char="»"/>
              <a:defRPr sz="1300">
                <a:solidFill>
                  <a:schemeClr val="tx1"/>
                </a:solidFill>
                <a:latin typeface="AGaramond" pitchFamily="18" charset="0"/>
              </a:defRPr>
            </a:lvl5pPr>
            <a:lvl6pPr marL="2514600" indent="-228600" algn="just" eaLnBrk="0" fontAlgn="base" hangingPunct="0">
              <a:spcBef>
                <a:spcPct val="7000"/>
              </a:spcBef>
              <a:spcAft>
                <a:spcPct val="20000"/>
              </a:spcAft>
              <a:buChar char="»"/>
              <a:defRPr sz="1300">
                <a:solidFill>
                  <a:schemeClr val="tx1"/>
                </a:solidFill>
                <a:latin typeface="AGaramond" pitchFamily="18" charset="0"/>
              </a:defRPr>
            </a:lvl6pPr>
            <a:lvl7pPr marL="2971800" indent="-228600" algn="just" eaLnBrk="0" fontAlgn="base" hangingPunct="0">
              <a:spcBef>
                <a:spcPct val="7000"/>
              </a:spcBef>
              <a:spcAft>
                <a:spcPct val="20000"/>
              </a:spcAft>
              <a:buChar char="»"/>
              <a:defRPr sz="1300">
                <a:solidFill>
                  <a:schemeClr val="tx1"/>
                </a:solidFill>
                <a:latin typeface="AGaramond" pitchFamily="18" charset="0"/>
              </a:defRPr>
            </a:lvl7pPr>
            <a:lvl8pPr marL="3429000" indent="-228600" algn="just" eaLnBrk="0" fontAlgn="base" hangingPunct="0">
              <a:spcBef>
                <a:spcPct val="7000"/>
              </a:spcBef>
              <a:spcAft>
                <a:spcPct val="20000"/>
              </a:spcAft>
              <a:buChar char="»"/>
              <a:defRPr sz="1300">
                <a:solidFill>
                  <a:schemeClr val="tx1"/>
                </a:solidFill>
                <a:latin typeface="AGaramond" pitchFamily="18" charset="0"/>
              </a:defRPr>
            </a:lvl8pPr>
            <a:lvl9pPr marL="3886200" indent="-228600" algn="just" eaLnBrk="0" fontAlgn="base" hangingPunct="0">
              <a:spcBef>
                <a:spcPct val="7000"/>
              </a:spcBef>
              <a:spcAft>
                <a:spcPct val="20000"/>
              </a:spcAft>
              <a:buChar char="»"/>
              <a:defRPr sz="1300">
                <a:solidFill>
                  <a:schemeClr val="tx1"/>
                </a:solidFill>
                <a:latin typeface="AGaramond" pitchFamily="18" charset="0"/>
              </a:defRPr>
            </a:lvl9pPr>
          </a:lstStyle>
          <a:p>
            <a:pPr algn="ctr"/>
            <a:r>
              <a:rPr lang="en-US" altLang="en-US" dirty="0">
                <a:solidFill>
                  <a:srgbClr val="0000FF"/>
                </a:solidFill>
              </a:rPr>
              <a:t>Rest of Canada</a:t>
            </a:r>
          </a:p>
        </p:txBody>
      </p:sp>
      <p:sp>
        <p:nvSpPr>
          <p:cNvPr id="13" name="Text Box 16"/>
          <p:cNvSpPr txBox="1">
            <a:spLocks noChangeArrowheads="1"/>
          </p:cNvSpPr>
          <p:nvPr/>
        </p:nvSpPr>
        <p:spPr bwMode="auto">
          <a:xfrm>
            <a:off x="4451350" y="2258754"/>
            <a:ext cx="163195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defRPr sz="1600">
                <a:solidFill>
                  <a:schemeClr val="tx1"/>
                </a:solidFill>
                <a:latin typeface="Arial" pitchFamily="34" charset="0"/>
              </a:defRPr>
            </a:lvl1pPr>
            <a:lvl2pPr marL="742950" indent="-285750" algn="l" eaLnBrk="0" hangingPunct="0">
              <a:buSzPct val="120000"/>
              <a:buChar char="•"/>
              <a:defRPr sz="1400">
                <a:solidFill>
                  <a:schemeClr val="tx1"/>
                </a:solidFill>
                <a:latin typeface="Arial" pitchFamily="34" charset="0"/>
              </a:defRPr>
            </a:lvl2pPr>
            <a:lvl3pPr marL="1143000" indent="-228600" algn="l" eaLnBrk="0" hangingPunct="0">
              <a:buSzPct val="100000"/>
              <a:buFont typeface="Courier New" pitchFamily="49" charset="0"/>
              <a:buChar char="o"/>
              <a:defRPr sz="1200">
                <a:solidFill>
                  <a:schemeClr val="tx1"/>
                </a:solidFill>
                <a:latin typeface="Arial" pitchFamily="34" charset="0"/>
              </a:defRPr>
            </a:lvl3pPr>
            <a:lvl4pPr marL="1600200" indent="-228600" algn="l" eaLnBrk="0" hangingPunct="0">
              <a:buChar char="–"/>
              <a:defRPr sz="1100">
                <a:solidFill>
                  <a:schemeClr val="tx1"/>
                </a:solidFill>
                <a:latin typeface="Arial" pitchFamily="34" charset="0"/>
              </a:defRPr>
            </a:lvl4pPr>
            <a:lvl5pPr marL="2057400" indent="-228600" algn="just" eaLnBrk="0" hangingPunct="0">
              <a:spcBef>
                <a:spcPct val="7000"/>
              </a:spcBef>
              <a:spcAft>
                <a:spcPct val="20000"/>
              </a:spcAft>
              <a:buChar char="»"/>
              <a:defRPr sz="1300">
                <a:solidFill>
                  <a:schemeClr val="tx1"/>
                </a:solidFill>
                <a:latin typeface="AGaramond" pitchFamily="18" charset="0"/>
              </a:defRPr>
            </a:lvl5pPr>
            <a:lvl6pPr marL="2514600" indent="-228600" algn="just" eaLnBrk="0" fontAlgn="base" hangingPunct="0">
              <a:spcBef>
                <a:spcPct val="7000"/>
              </a:spcBef>
              <a:spcAft>
                <a:spcPct val="20000"/>
              </a:spcAft>
              <a:buChar char="»"/>
              <a:defRPr sz="1300">
                <a:solidFill>
                  <a:schemeClr val="tx1"/>
                </a:solidFill>
                <a:latin typeface="AGaramond" pitchFamily="18" charset="0"/>
              </a:defRPr>
            </a:lvl6pPr>
            <a:lvl7pPr marL="2971800" indent="-228600" algn="just" eaLnBrk="0" fontAlgn="base" hangingPunct="0">
              <a:spcBef>
                <a:spcPct val="7000"/>
              </a:spcBef>
              <a:spcAft>
                <a:spcPct val="20000"/>
              </a:spcAft>
              <a:buChar char="»"/>
              <a:defRPr sz="1300">
                <a:solidFill>
                  <a:schemeClr val="tx1"/>
                </a:solidFill>
                <a:latin typeface="AGaramond" pitchFamily="18" charset="0"/>
              </a:defRPr>
            </a:lvl7pPr>
            <a:lvl8pPr marL="3429000" indent="-228600" algn="just" eaLnBrk="0" fontAlgn="base" hangingPunct="0">
              <a:spcBef>
                <a:spcPct val="7000"/>
              </a:spcBef>
              <a:spcAft>
                <a:spcPct val="20000"/>
              </a:spcAft>
              <a:buChar char="»"/>
              <a:defRPr sz="1300">
                <a:solidFill>
                  <a:schemeClr val="tx1"/>
                </a:solidFill>
                <a:latin typeface="AGaramond" pitchFamily="18" charset="0"/>
              </a:defRPr>
            </a:lvl8pPr>
            <a:lvl9pPr marL="3886200" indent="-228600" algn="just" eaLnBrk="0" fontAlgn="base" hangingPunct="0">
              <a:spcBef>
                <a:spcPct val="7000"/>
              </a:spcBef>
              <a:spcAft>
                <a:spcPct val="20000"/>
              </a:spcAft>
              <a:buChar char="»"/>
              <a:defRPr sz="1300">
                <a:solidFill>
                  <a:schemeClr val="tx1"/>
                </a:solidFill>
                <a:latin typeface="AGaramond" pitchFamily="18" charset="0"/>
              </a:defRPr>
            </a:lvl9pPr>
          </a:lstStyle>
          <a:p>
            <a:pPr algn="ctr"/>
            <a:r>
              <a:rPr lang="en-US" altLang="en-US" dirty="0" smtClean="0"/>
              <a:t>Ontario</a:t>
            </a:r>
            <a:endParaRPr lang="en-US" altLang="en-US" dirty="0"/>
          </a:p>
        </p:txBody>
      </p:sp>
    </p:spTree>
    <p:extLst>
      <p:ext uri="{BB962C8B-B14F-4D97-AF65-F5344CB8AC3E}">
        <p14:creationId xmlns:p14="http://schemas.microsoft.com/office/powerpoint/2010/main" val="417788203"/>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4"/>
          <p:cNvSpPr>
            <a:spLocks noChangeArrowheads="1"/>
          </p:cNvSpPr>
          <p:nvPr/>
        </p:nvSpPr>
        <p:spPr bwMode="auto">
          <a:xfrm>
            <a:off x="838200" y="1625600"/>
            <a:ext cx="7467600" cy="922338"/>
          </a:xfrm>
          <a:prstGeom prst="rect">
            <a:avLst/>
          </a:prstGeom>
          <a:noFill/>
          <a:ln>
            <a:noFill/>
          </a:ln>
          <a:effectLst/>
          <a:extLst/>
        </p:spPr>
        <p:txBody>
          <a:bodyPr lIns="0" tIns="0" rIns="0" bIns="0" anchor="ctr">
            <a:spAutoFit/>
          </a:bodyPr>
          <a:lstStyle/>
          <a:p>
            <a:pPr marL="342900" indent="-342900">
              <a:defRPr/>
            </a:pPr>
            <a:endParaRPr lang="en-US" sz="2000" dirty="0">
              <a:solidFill>
                <a:srgbClr val="000000"/>
              </a:solidFill>
              <a:latin typeface="+mj-lt"/>
              <a:ea typeface="Times New Roman" pitchFamily="18" charset="0"/>
              <a:cs typeface="Arial" pitchFamily="34" charset="0"/>
            </a:endParaRPr>
          </a:p>
          <a:p>
            <a:pPr marL="342900" indent="-342900">
              <a:buFont typeface="Arial" pitchFamily="34" charset="0"/>
              <a:buChar char="•"/>
              <a:defRPr/>
            </a:pPr>
            <a:endParaRPr lang="en-US" sz="2000" dirty="0">
              <a:solidFill>
                <a:srgbClr val="000000"/>
              </a:solidFill>
              <a:latin typeface="+mj-lt"/>
              <a:ea typeface="Times New Roman" pitchFamily="18" charset="0"/>
              <a:cs typeface="Arial" pitchFamily="34" charset="0"/>
            </a:endParaRPr>
          </a:p>
          <a:p>
            <a:pPr marL="342900" indent="-342900">
              <a:buFont typeface="Arial" pitchFamily="34" charset="0"/>
              <a:buChar char="•"/>
              <a:defRPr/>
            </a:pPr>
            <a:endParaRPr lang="en-US" sz="2000" dirty="0">
              <a:solidFill>
                <a:srgbClr val="000000"/>
              </a:solidFill>
              <a:latin typeface="+mj-lt"/>
              <a:ea typeface="Times New Roman" pitchFamily="18" charset="0"/>
              <a:cs typeface="Arial" pitchFamily="34" charset="0"/>
            </a:endParaRPr>
          </a:p>
        </p:txBody>
      </p:sp>
      <p:sp>
        <p:nvSpPr>
          <p:cNvPr id="4" name="Rectangle 3"/>
          <p:cNvSpPr>
            <a:spLocks noChangeArrowheads="1"/>
          </p:cNvSpPr>
          <p:nvPr/>
        </p:nvSpPr>
        <p:spPr bwMode="auto">
          <a:xfrm>
            <a:off x="1368425" y="76200"/>
            <a:ext cx="7962900" cy="460375"/>
          </a:xfrm>
          <a:prstGeom prst="rect">
            <a:avLst/>
          </a:prstGeom>
          <a:noFill/>
          <a:ln>
            <a:noFill/>
          </a:ln>
          <a:extLst/>
        </p:spPr>
        <p:txBody>
          <a:bodyPr anchor="ctr"/>
          <a:lstStyle/>
          <a:p>
            <a:pPr algn="l">
              <a:defRPr/>
            </a:pPr>
            <a:r>
              <a:rPr lang="en-US" sz="2000" dirty="0" smtClean="0">
                <a:solidFill>
                  <a:srgbClr val="000000"/>
                </a:solidFill>
                <a:latin typeface="+mj-lt"/>
              </a:rPr>
              <a:t>Canada Still Has A Three-Speed </a:t>
            </a:r>
            <a:r>
              <a:rPr lang="en-US" sz="2000" dirty="0">
                <a:solidFill>
                  <a:srgbClr val="000000"/>
                </a:solidFill>
                <a:latin typeface="+mj-lt"/>
              </a:rPr>
              <a:t>Housing Market</a:t>
            </a:r>
          </a:p>
        </p:txBody>
      </p:sp>
      <p:sp>
        <p:nvSpPr>
          <p:cNvPr id="18436" name="Text Box 31"/>
          <p:cNvSpPr txBox="1">
            <a:spLocks noChangeArrowheads="1"/>
          </p:cNvSpPr>
          <p:nvPr/>
        </p:nvSpPr>
        <p:spPr bwMode="auto">
          <a:xfrm>
            <a:off x="381000" y="5834063"/>
            <a:ext cx="433863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sz="1600">
                <a:solidFill>
                  <a:schemeClr val="tx1"/>
                </a:solidFill>
                <a:latin typeface="Arial" pitchFamily="34" charset="0"/>
              </a:defRPr>
            </a:lvl1pPr>
            <a:lvl2pPr marL="742950" indent="-285750" algn="l" eaLnBrk="0" hangingPunct="0">
              <a:buSzPct val="120000"/>
              <a:buChar char="•"/>
              <a:defRPr sz="1400">
                <a:solidFill>
                  <a:schemeClr val="tx1"/>
                </a:solidFill>
                <a:latin typeface="Arial" pitchFamily="34" charset="0"/>
              </a:defRPr>
            </a:lvl2pPr>
            <a:lvl3pPr marL="1143000" indent="-228600" algn="l" eaLnBrk="0" hangingPunct="0">
              <a:buSzPct val="100000"/>
              <a:buFont typeface="Courier New" pitchFamily="49" charset="0"/>
              <a:buChar char="o"/>
              <a:defRPr sz="1200">
                <a:solidFill>
                  <a:schemeClr val="tx1"/>
                </a:solidFill>
                <a:latin typeface="Arial" pitchFamily="34" charset="0"/>
              </a:defRPr>
            </a:lvl3pPr>
            <a:lvl4pPr marL="1600200" indent="-228600" algn="l" eaLnBrk="0" hangingPunct="0">
              <a:buChar char="–"/>
              <a:defRPr sz="1100">
                <a:solidFill>
                  <a:schemeClr val="tx1"/>
                </a:solidFill>
                <a:latin typeface="Arial" pitchFamily="34" charset="0"/>
              </a:defRPr>
            </a:lvl4pPr>
            <a:lvl5pPr marL="2057400" indent="-228600" algn="just" eaLnBrk="0" hangingPunct="0">
              <a:spcBef>
                <a:spcPct val="7000"/>
              </a:spcBef>
              <a:spcAft>
                <a:spcPct val="20000"/>
              </a:spcAft>
              <a:buChar char="»"/>
              <a:defRPr sz="1300">
                <a:solidFill>
                  <a:schemeClr val="tx1"/>
                </a:solidFill>
                <a:latin typeface="AGaramond" pitchFamily="18" charset="0"/>
              </a:defRPr>
            </a:lvl5pPr>
            <a:lvl6pPr marL="2514600" indent="-228600" algn="just" eaLnBrk="0" fontAlgn="base" hangingPunct="0">
              <a:spcBef>
                <a:spcPct val="7000"/>
              </a:spcBef>
              <a:spcAft>
                <a:spcPct val="20000"/>
              </a:spcAft>
              <a:buChar char="»"/>
              <a:defRPr sz="1300">
                <a:solidFill>
                  <a:schemeClr val="tx1"/>
                </a:solidFill>
                <a:latin typeface="AGaramond" pitchFamily="18" charset="0"/>
              </a:defRPr>
            </a:lvl6pPr>
            <a:lvl7pPr marL="2971800" indent="-228600" algn="just" eaLnBrk="0" fontAlgn="base" hangingPunct="0">
              <a:spcBef>
                <a:spcPct val="7000"/>
              </a:spcBef>
              <a:spcAft>
                <a:spcPct val="20000"/>
              </a:spcAft>
              <a:buChar char="»"/>
              <a:defRPr sz="1300">
                <a:solidFill>
                  <a:schemeClr val="tx1"/>
                </a:solidFill>
                <a:latin typeface="AGaramond" pitchFamily="18" charset="0"/>
              </a:defRPr>
            </a:lvl7pPr>
            <a:lvl8pPr marL="3429000" indent="-228600" algn="just" eaLnBrk="0" fontAlgn="base" hangingPunct="0">
              <a:spcBef>
                <a:spcPct val="7000"/>
              </a:spcBef>
              <a:spcAft>
                <a:spcPct val="20000"/>
              </a:spcAft>
              <a:buChar char="»"/>
              <a:defRPr sz="1300">
                <a:solidFill>
                  <a:schemeClr val="tx1"/>
                </a:solidFill>
                <a:latin typeface="AGaramond" pitchFamily="18" charset="0"/>
              </a:defRPr>
            </a:lvl8pPr>
            <a:lvl9pPr marL="3886200" indent="-228600" algn="just" eaLnBrk="0" fontAlgn="base" hangingPunct="0">
              <a:spcBef>
                <a:spcPct val="7000"/>
              </a:spcBef>
              <a:spcAft>
                <a:spcPct val="20000"/>
              </a:spcAft>
              <a:buChar char="»"/>
              <a:defRPr sz="1300">
                <a:solidFill>
                  <a:schemeClr val="tx1"/>
                </a:solidFill>
                <a:latin typeface="AGaramond" pitchFamily="18" charset="0"/>
              </a:defRPr>
            </a:lvl9pPr>
          </a:lstStyle>
          <a:p>
            <a:pPr eaLnBrk="1" hangingPunct="1">
              <a:spcBef>
                <a:spcPct val="0"/>
              </a:spcBef>
            </a:pPr>
            <a:r>
              <a:rPr lang="en-US" altLang="en-US" sz="1100" b="0" i="1" dirty="0">
                <a:solidFill>
                  <a:srgbClr val="000000"/>
                </a:solidFill>
                <a:ea typeface="MS PGothic" pitchFamily="34" charset="-128"/>
                <a:cs typeface="Geneva"/>
              </a:rPr>
              <a:t>Source: CREA, Scotiabank Economics</a:t>
            </a:r>
            <a:r>
              <a:rPr lang="en-US" altLang="en-US" sz="1100" i="1" dirty="0" smtClean="0">
                <a:solidFill>
                  <a:srgbClr val="000000"/>
                </a:solidFill>
                <a:ea typeface="MS PGothic" pitchFamily="34" charset="-128"/>
                <a:cs typeface="Geneva"/>
              </a:rPr>
              <a:t>.</a:t>
            </a:r>
            <a:endParaRPr lang="en-US" altLang="en-US" sz="1100" i="1" dirty="0">
              <a:solidFill>
                <a:srgbClr val="000000"/>
              </a:solidFill>
              <a:ea typeface="MS PGothic" pitchFamily="34" charset="-128"/>
              <a:cs typeface="Geneva"/>
            </a:endParaRPr>
          </a:p>
        </p:txBody>
      </p:sp>
      <p:graphicFrame>
        <p:nvGraphicFramePr>
          <p:cNvPr id="2" name="Object 56"/>
          <p:cNvGraphicFramePr>
            <a:graphicFrameLocks/>
          </p:cNvGraphicFramePr>
          <p:nvPr>
            <p:extLst>
              <p:ext uri="{D42A27DB-BD31-4B8C-83A1-F6EECF244321}">
                <p14:modId xmlns:p14="http://schemas.microsoft.com/office/powerpoint/2010/main" val="4244749256"/>
              </p:ext>
            </p:extLst>
          </p:nvPr>
        </p:nvGraphicFramePr>
        <p:xfrm>
          <a:off x="441325" y="1260475"/>
          <a:ext cx="5137150" cy="4527550"/>
        </p:xfrm>
        <a:graphic>
          <a:graphicData uri="http://schemas.openxmlformats.org/drawingml/2006/chart">
            <c:chart xmlns:c="http://schemas.openxmlformats.org/drawingml/2006/chart" xmlns:r="http://schemas.openxmlformats.org/officeDocument/2006/relationships" r:id="rId3"/>
          </a:graphicData>
        </a:graphic>
      </p:graphicFrame>
      <p:sp>
        <p:nvSpPr>
          <p:cNvPr id="18438" name="Text Box 57"/>
          <p:cNvSpPr txBox="1">
            <a:spLocks noChangeArrowheads="1"/>
          </p:cNvSpPr>
          <p:nvPr/>
        </p:nvSpPr>
        <p:spPr bwMode="auto">
          <a:xfrm>
            <a:off x="1435100" y="762000"/>
            <a:ext cx="4191000" cy="336550"/>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defRPr sz="1600">
                <a:solidFill>
                  <a:schemeClr val="tx1"/>
                </a:solidFill>
                <a:latin typeface="Arial" pitchFamily="34" charset="0"/>
              </a:defRPr>
            </a:lvl1pPr>
            <a:lvl2pPr marL="742950" indent="-285750" algn="l" eaLnBrk="0" hangingPunct="0">
              <a:buSzPct val="120000"/>
              <a:buChar char="•"/>
              <a:defRPr sz="1400">
                <a:solidFill>
                  <a:schemeClr val="tx1"/>
                </a:solidFill>
                <a:latin typeface="Arial" pitchFamily="34" charset="0"/>
              </a:defRPr>
            </a:lvl2pPr>
            <a:lvl3pPr marL="1143000" indent="-228600" algn="l" eaLnBrk="0" hangingPunct="0">
              <a:buSzPct val="100000"/>
              <a:buFont typeface="Courier New" pitchFamily="49" charset="0"/>
              <a:buChar char="o"/>
              <a:defRPr sz="1200">
                <a:solidFill>
                  <a:schemeClr val="tx1"/>
                </a:solidFill>
                <a:latin typeface="Arial" pitchFamily="34" charset="0"/>
              </a:defRPr>
            </a:lvl3pPr>
            <a:lvl4pPr marL="1600200" indent="-228600" algn="l" eaLnBrk="0" hangingPunct="0">
              <a:buChar char="–"/>
              <a:defRPr sz="1100">
                <a:solidFill>
                  <a:schemeClr val="tx1"/>
                </a:solidFill>
                <a:latin typeface="Arial" pitchFamily="34" charset="0"/>
              </a:defRPr>
            </a:lvl4pPr>
            <a:lvl5pPr marL="2057400" indent="-228600" algn="just" eaLnBrk="0" hangingPunct="0">
              <a:spcBef>
                <a:spcPct val="7000"/>
              </a:spcBef>
              <a:spcAft>
                <a:spcPct val="20000"/>
              </a:spcAft>
              <a:buChar char="»"/>
              <a:defRPr sz="1300">
                <a:solidFill>
                  <a:schemeClr val="tx1"/>
                </a:solidFill>
                <a:latin typeface="AGaramond" pitchFamily="18" charset="0"/>
              </a:defRPr>
            </a:lvl5pPr>
            <a:lvl6pPr marL="2514600" indent="-228600" algn="just" eaLnBrk="0" fontAlgn="base" hangingPunct="0">
              <a:spcBef>
                <a:spcPct val="7000"/>
              </a:spcBef>
              <a:spcAft>
                <a:spcPct val="20000"/>
              </a:spcAft>
              <a:buChar char="»"/>
              <a:defRPr sz="1300">
                <a:solidFill>
                  <a:schemeClr val="tx1"/>
                </a:solidFill>
                <a:latin typeface="AGaramond" pitchFamily="18" charset="0"/>
              </a:defRPr>
            </a:lvl6pPr>
            <a:lvl7pPr marL="2971800" indent="-228600" algn="just" eaLnBrk="0" fontAlgn="base" hangingPunct="0">
              <a:spcBef>
                <a:spcPct val="7000"/>
              </a:spcBef>
              <a:spcAft>
                <a:spcPct val="20000"/>
              </a:spcAft>
              <a:buChar char="»"/>
              <a:defRPr sz="1300">
                <a:solidFill>
                  <a:schemeClr val="tx1"/>
                </a:solidFill>
                <a:latin typeface="AGaramond" pitchFamily="18" charset="0"/>
              </a:defRPr>
            </a:lvl7pPr>
            <a:lvl8pPr marL="3429000" indent="-228600" algn="just" eaLnBrk="0" fontAlgn="base" hangingPunct="0">
              <a:spcBef>
                <a:spcPct val="7000"/>
              </a:spcBef>
              <a:spcAft>
                <a:spcPct val="20000"/>
              </a:spcAft>
              <a:buChar char="»"/>
              <a:defRPr sz="1300">
                <a:solidFill>
                  <a:schemeClr val="tx1"/>
                </a:solidFill>
                <a:latin typeface="AGaramond" pitchFamily="18" charset="0"/>
              </a:defRPr>
            </a:lvl8pPr>
            <a:lvl9pPr marL="3886200" indent="-228600" algn="just" eaLnBrk="0" fontAlgn="base" hangingPunct="0">
              <a:spcBef>
                <a:spcPct val="7000"/>
              </a:spcBef>
              <a:spcAft>
                <a:spcPct val="20000"/>
              </a:spcAft>
              <a:buChar char="»"/>
              <a:defRPr sz="1300">
                <a:solidFill>
                  <a:schemeClr val="tx1"/>
                </a:solidFill>
                <a:latin typeface="AGaramond" pitchFamily="18" charset="0"/>
              </a:defRPr>
            </a:lvl9pPr>
          </a:lstStyle>
          <a:p>
            <a:r>
              <a:rPr lang="en-GB" altLang="en-US" dirty="0">
                <a:solidFill>
                  <a:schemeClr val="tx2"/>
                </a:solidFill>
                <a:cs typeface="Arial" pitchFamily="34" charset="0"/>
              </a:rPr>
              <a:t>MLS HPI</a:t>
            </a:r>
          </a:p>
        </p:txBody>
      </p:sp>
      <p:sp>
        <p:nvSpPr>
          <p:cNvPr id="18439" name="Text Box 60"/>
          <p:cNvSpPr txBox="1">
            <a:spLocks noChangeArrowheads="1"/>
          </p:cNvSpPr>
          <p:nvPr/>
        </p:nvSpPr>
        <p:spPr bwMode="auto">
          <a:xfrm>
            <a:off x="1822450" y="4244525"/>
            <a:ext cx="1936750"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defRPr sz="1600">
                <a:solidFill>
                  <a:schemeClr val="tx1"/>
                </a:solidFill>
                <a:latin typeface="Arial" pitchFamily="34" charset="0"/>
              </a:defRPr>
            </a:lvl1pPr>
            <a:lvl2pPr marL="742950" indent="-285750" algn="l" eaLnBrk="0" hangingPunct="0">
              <a:buSzPct val="120000"/>
              <a:buChar char="•"/>
              <a:defRPr sz="1400">
                <a:solidFill>
                  <a:schemeClr val="tx1"/>
                </a:solidFill>
                <a:latin typeface="Arial" pitchFamily="34" charset="0"/>
              </a:defRPr>
            </a:lvl2pPr>
            <a:lvl3pPr marL="1143000" indent="-228600" algn="l" eaLnBrk="0" hangingPunct="0">
              <a:buSzPct val="100000"/>
              <a:buFont typeface="Courier New" pitchFamily="49" charset="0"/>
              <a:buChar char="o"/>
              <a:defRPr sz="1200">
                <a:solidFill>
                  <a:schemeClr val="tx1"/>
                </a:solidFill>
                <a:latin typeface="Arial" pitchFamily="34" charset="0"/>
              </a:defRPr>
            </a:lvl3pPr>
            <a:lvl4pPr marL="1600200" indent="-228600" algn="l" eaLnBrk="0" hangingPunct="0">
              <a:buChar char="–"/>
              <a:defRPr sz="1100">
                <a:solidFill>
                  <a:schemeClr val="tx1"/>
                </a:solidFill>
                <a:latin typeface="Arial" pitchFamily="34" charset="0"/>
              </a:defRPr>
            </a:lvl4pPr>
            <a:lvl5pPr marL="2057400" indent="-228600" algn="just" eaLnBrk="0" hangingPunct="0">
              <a:spcBef>
                <a:spcPct val="7000"/>
              </a:spcBef>
              <a:spcAft>
                <a:spcPct val="20000"/>
              </a:spcAft>
              <a:buChar char="»"/>
              <a:defRPr sz="1300">
                <a:solidFill>
                  <a:schemeClr val="tx1"/>
                </a:solidFill>
                <a:latin typeface="AGaramond" pitchFamily="18" charset="0"/>
              </a:defRPr>
            </a:lvl5pPr>
            <a:lvl6pPr marL="2514600" indent="-228600" algn="just" eaLnBrk="0" fontAlgn="base" hangingPunct="0">
              <a:spcBef>
                <a:spcPct val="7000"/>
              </a:spcBef>
              <a:spcAft>
                <a:spcPct val="20000"/>
              </a:spcAft>
              <a:buChar char="»"/>
              <a:defRPr sz="1300">
                <a:solidFill>
                  <a:schemeClr val="tx1"/>
                </a:solidFill>
                <a:latin typeface="AGaramond" pitchFamily="18" charset="0"/>
              </a:defRPr>
            </a:lvl6pPr>
            <a:lvl7pPr marL="2971800" indent="-228600" algn="just" eaLnBrk="0" fontAlgn="base" hangingPunct="0">
              <a:spcBef>
                <a:spcPct val="7000"/>
              </a:spcBef>
              <a:spcAft>
                <a:spcPct val="20000"/>
              </a:spcAft>
              <a:buChar char="»"/>
              <a:defRPr sz="1300">
                <a:solidFill>
                  <a:schemeClr val="tx1"/>
                </a:solidFill>
                <a:latin typeface="AGaramond" pitchFamily="18" charset="0"/>
              </a:defRPr>
            </a:lvl7pPr>
            <a:lvl8pPr marL="3429000" indent="-228600" algn="just" eaLnBrk="0" fontAlgn="base" hangingPunct="0">
              <a:spcBef>
                <a:spcPct val="7000"/>
              </a:spcBef>
              <a:spcAft>
                <a:spcPct val="20000"/>
              </a:spcAft>
              <a:buChar char="»"/>
              <a:defRPr sz="1300">
                <a:solidFill>
                  <a:schemeClr val="tx1"/>
                </a:solidFill>
                <a:latin typeface="AGaramond" pitchFamily="18" charset="0"/>
              </a:defRPr>
            </a:lvl8pPr>
            <a:lvl9pPr marL="3886200" indent="-228600" algn="just" eaLnBrk="0" fontAlgn="base" hangingPunct="0">
              <a:spcBef>
                <a:spcPct val="7000"/>
              </a:spcBef>
              <a:spcAft>
                <a:spcPct val="20000"/>
              </a:spcAft>
              <a:buChar char="»"/>
              <a:defRPr sz="1300">
                <a:solidFill>
                  <a:schemeClr val="tx1"/>
                </a:solidFill>
                <a:latin typeface="AGaramond" pitchFamily="18" charset="0"/>
              </a:defRPr>
            </a:lvl9pPr>
          </a:lstStyle>
          <a:p>
            <a:pPr eaLnBrk="1" hangingPunct="1">
              <a:spcBef>
                <a:spcPct val="0"/>
              </a:spcBef>
            </a:pPr>
            <a:r>
              <a:rPr lang="en-CA" altLang="en-US" sz="1400" dirty="0">
                <a:solidFill>
                  <a:schemeClr val="tx2"/>
                </a:solidFill>
                <a:cs typeface="Arial" pitchFamily="34" charset="0"/>
              </a:rPr>
              <a:t>Ottawa</a:t>
            </a:r>
          </a:p>
        </p:txBody>
      </p:sp>
      <p:sp>
        <p:nvSpPr>
          <p:cNvPr id="18440" name="Text Box 61"/>
          <p:cNvSpPr txBox="1">
            <a:spLocks noChangeArrowheads="1"/>
          </p:cNvSpPr>
          <p:nvPr/>
        </p:nvSpPr>
        <p:spPr bwMode="auto">
          <a:xfrm>
            <a:off x="3409948" y="2152652"/>
            <a:ext cx="17859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defRPr sz="1600">
                <a:solidFill>
                  <a:schemeClr val="tx1"/>
                </a:solidFill>
                <a:latin typeface="Arial" pitchFamily="34" charset="0"/>
              </a:defRPr>
            </a:lvl1pPr>
            <a:lvl2pPr marL="742950" indent="-285750" algn="l" eaLnBrk="0" hangingPunct="0">
              <a:buSzPct val="120000"/>
              <a:buChar char="•"/>
              <a:defRPr sz="1400">
                <a:solidFill>
                  <a:schemeClr val="tx1"/>
                </a:solidFill>
                <a:latin typeface="Arial" pitchFamily="34" charset="0"/>
              </a:defRPr>
            </a:lvl2pPr>
            <a:lvl3pPr marL="1143000" indent="-228600" algn="l" eaLnBrk="0" hangingPunct="0">
              <a:buSzPct val="100000"/>
              <a:buFont typeface="Courier New" pitchFamily="49" charset="0"/>
              <a:buChar char="o"/>
              <a:defRPr sz="1200">
                <a:solidFill>
                  <a:schemeClr val="tx1"/>
                </a:solidFill>
                <a:latin typeface="Arial" pitchFamily="34" charset="0"/>
              </a:defRPr>
            </a:lvl3pPr>
            <a:lvl4pPr marL="1600200" indent="-228600" algn="l" eaLnBrk="0" hangingPunct="0">
              <a:buChar char="–"/>
              <a:defRPr sz="1100">
                <a:solidFill>
                  <a:schemeClr val="tx1"/>
                </a:solidFill>
                <a:latin typeface="Arial" pitchFamily="34" charset="0"/>
              </a:defRPr>
            </a:lvl4pPr>
            <a:lvl5pPr marL="2057400" indent="-228600" algn="just" eaLnBrk="0" hangingPunct="0">
              <a:spcBef>
                <a:spcPct val="7000"/>
              </a:spcBef>
              <a:spcAft>
                <a:spcPct val="20000"/>
              </a:spcAft>
              <a:buChar char="»"/>
              <a:defRPr sz="1300">
                <a:solidFill>
                  <a:schemeClr val="tx1"/>
                </a:solidFill>
                <a:latin typeface="AGaramond" pitchFamily="18" charset="0"/>
              </a:defRPr>
            </a:lvl5pPr>
            <a:lvl6pPr marL="2514600" indent="-228600" algn="just" eaLnBrk="0" fontAlgn="base" hangingPunct="0">
              <a:spcBef>
                <a:spcPct val="7000"/>
              </a:spcBef>
              <a:spcAft>
                <a:spcPct val="20000"/>
              </a:spcAft>
              <a:buChar char="»"/>
              <a:defRPr sz="1300">
                <a:solidFill>
                  <a:schemeClr val="tx1"/>
                </a:solidFill>
                <a:latin typeface="AGaramond" pitchFamily="18" charset="0"/>
              </a:defRPr>
            </a:lvl6pPr>
            <a:lvl7pPr marL="2971800" indent="-228600" algn="just" eaLnBrk="0" fontAlgn="base" hangingPunct="0">
              <a:spcBef>
                <a:spcPct val="7000"/>
              </a:spcBef>
              <a:spcAft>
                <a:spcPct val="20000"/>
              </a:spcAft>
              <a:buChar char="»"/>
              <a:defRPr sz="1300">
                <a:solidFill>
                  <a:schemeClr val="tx1"/>
                </a:solidFill>
                <a:latin typeface="AGaramond" pitchFamily="18" charset="0"/>
              </a:defRPr>
            </a:lvl7pPr>
            <a:lvl8pPr marL="3429000" indent="-228600" algn="just" eaLnBrk="0" fontAlgn="base" hangingPunct="0">
              <a:spcBef>
                <a:spcPct val="7000"/>
              </a:spcBef>
              <a:spcAft>
                <a:spcPct val="20000"/>
              </a:spcAft>
              <a:buChar char="»"/>
              <a:defRPr sz="1300">
                <a:solidFill>
                  <a:schemeClr val="tx1"/>
                </a:solidFill>
                <a:latin typeface="AGaramond" pitchFamily="18" charset="0"/>
              </a:defRPr>
            </a:lvl8pPr>
            <a:lvl9pPr marL="3886200" indent="-228600" algn="just" eaLnBrk="0" fontAlgn="base" hangingPunct="0">
              <a:spcBef>
                <a:spcPct val="7000"/>
              </a:spcBef>
              <a:spcAft>
                <a:spcPct val="20000"/>
              </a:spcAft>
              <a:buChar char="»"/>
              <a:defRPr sz="1300">
                <a:solidFill>
                  <a:schemeClr val="tx1"/>
                </a:solidFill>
                <a:latin typeface="AGaramond" pitchFamily="18" charset="0"/>
              </a:defRPr>
            </a:lvl9pPr>
          </a:lstStyle>
          <a:p>
            <a:pPr eaLnBrk="1" hangingPunct="1">
              <a:spcBef>
                <a:spcPct val="0"/>
              </a:spcBef>
            </a:pPr>
            <a:r>
              <a:rPr lang="en-CA" altLang="en-US" sz="1400" dirty="0">
                <a:solidFill>
                  <a:schemeClr val="tx2"/>
                </a:solidFill>
                <a:cs typeface="Arial" pitchFamily="34" charset="0"/>
              </a:rPr>
              <a:t>Victoria</a:t>
            </a:r>
          </a:p>
        </p:txBody>
      </p:sp>
      <p:sp>
        <p:nvSpPr>
          <p:cNvPr id="18441" name="Text Box 62"/>
          <p:cNvSpPr txBox="1">
            <a:spLocks noChangeArrowheads="1"/>
          </p:cNvSpPr>
          <p:nvPr/>
        </p:nvSpPr>
        <p:spPr bwMode="auto">
          <a:xfrm>
            <a:off x="1828800" y="3810000"/>
            <a:ext cx="1676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defRPr sz="1600">
                <a:solidFill>
                  <a:schemeClr val="tx1"/>
                </a:solidFill>
                <a:latin typeface="Arial" pitchFamily="34" charset="0"/>
              </a:defRPr>
            </a:lvl1pPr>
            <a:lvl2pPr marL="742950" indent="-285750" algn="l" eaLnBrk="0" hangingPunct="0">
              <a:buSzPct val="120000"/>
              <a:buChar char="•"/>
              <a:defRPr sz="1400">
                <a:solidFill>
                  <a:schemeClr val="tx1"/>
                </a:solidFill>
                <a:latin typeface="Arial" pitchFamily="34" charset="0"/>
              </a:defRPr>
            </a:lvl2pPr>
            <a:lvl3pPr marL="1143000" indent="-228600" algn="l" eaLnBrk="0" hangingPunct="0">
              <a:buSzPct val="100000"/>
              <a:buFont typeface="Courier New" pitchFamily="49" charset="0"/>
              <a:buChar char="o"/>
              <a:defRPr sz="1200">
                <a:solidFill>
                  <a:schemeClr val="tx1"/>
                </a:solidFill>
                <a:latin typeface="Arial" pitchFamily="34" charset="0"/>
              </a:defRPr>
            </a:lvl3pPr>
            <a:lvl4pPr marL="1600200" indent="-228600" algn="l" eaLnBrk="0" hangingPunct="0">
              <a:buChar char="–"/>
              <a:defRPr sz="1100">
                <a:solidFill>
                  <a:schemeClr val="tx1"/>
                </a:solidFill>
                <a:latin typeface="Arial" pitchFamily="34" charset="0"/>
              </a:defRPr>
            </a:lvl4pPr>
            <a:lvl5pPr marL="2057400" indent="-228600" algn="just" eaLnBrk="0" hangingPunct="0">
              <a:spcBef>
                <a:spcPct val="7000"/>
              </a:spcBef>
              <a:spcAft>
                <a:spcPct val="20000"/>
              </a:spcAft>
              <a:buChar char="»"/>
              <a:defRPr sz="1300">
                <a:solidFill>
                  <a:schemeClr val="tx1"/>
                </a:solidFill>
                <a:latin typeface="AGaramond" pitchFamily="18" charset="0"/>
              </a:defRPr>
            </a:lvl5pPr>
            <a:lvl6pPr marL="2514600" indent="-228600" algn="just" eaLnBrk="0" fontAlgn="base" hangingPunct="0">
              <a:spcBef>
                <a:spcPct val="7000"/>
              </a:spcBef>
              <a:spcAft>
                <a:spcPct val="20000"/>
              </a:spcAft>
              <a:buChar char="»"/>
              <a:defRPr sz="1300">
                <a:solidFill>
                  <a:schemeClr val="tx1"/>
                </a:solidFill>
                <a:latin typeface="AGaramond" pitchFamily="18" charset="0"/>
              </a:defRPr>
            </a:lvl6pPr>
            <a:lvl7pPr marL="2971800" indent="-228600" algn="just" eaLnBrk="0" fontAlgn="base" hangingPunct="0">
              <a:spcBef>
                <a:spcPct val="7000"/>
              </a:spcBef>
              <a:spcAft>
                <a:spcPct val="20000"/>
              </a:spcAft>
              <a:buChar char="»"/>
              <a:defRPr sz="1300">
                <a:solidFill>
                  <a:schemeClr val="tx1"/>
                </a:solidFill>
                <a:latin typeface="AGaramond" pitchFamily="18" charset="0"/>
              </a:defRPr>
            </a:lvl7pPr>
            <a:lvl8pPr marL="3429000" indent="-228600" algn="just" eaLnBrk="0" fontAlgn="base" hangingPunct="0">
              <a:spcBef>
                <a:spcPct val="7000"/>
              </a:spcBef>
              <a:spcAft>
                <a:spcPct val="20000"/>
              </a:spcAft>
              <a:buChar char="»"/>
              <a:defRPr sz="1300">
                <a:solidFill>
                  <a:schemeClr val="tx1"/>
                </a:solidFill>
                <a:latin typeface="AGaramond" pitchFamily="18" charset="0"/>
              </a:defRPr>
            </a:lvl8pPr>
            <a:lvl9pPr marL="3886200" indent="-228600" algn="just" eaLnBrk="0" fontAlgn="base" hangingPunct="0">
              <a:spcBef>
                <a:spcPct val="7000"/>
              </a:spcBef>
              <a:spcAft>
                <a:spcPct val="20000"/>
              </a:spcAft>
              <a:buChar char="»"/>
              <a:defRPr sz="1300">
                <a:solidFill>
                  <a:schemeClr val="tx1"/>
                </a:solidFill>
                <a:latin typeface="AGaramond" pitchFamily="18" charset="0"/>
              </a:defRPr>
            </a:lvl9pPr>
          </a:lstStyle>
          <a:p>
            <a:pPr eaLnBrk="1" hangingPunct="1">
              <a:spcBef>
                <a:spcPct val="0"/>
              </a:spcBef>
            </a:pPr>
            <a:r>
              <a:rPr lang="en-CA" altLang="en-US" sz="1400" dirty="0">
                <a:solidFill>
                  <a:schemeClr val="tx2"/>
                </a:solidFill>
                <a:cs typeface="Arial" pitchFamily="34" charset="0"/>
              </a:rPr>
              <a:t>Montreal</a:t>
            </a:r>
          </a:p>
        </p:txBody>
      </p:sp>
      <p:sp>
        <p:nvSpPr>
          <p:cNvPr id="18442" name="Text Box 64"/>
          <p:cNvSpPr txBox="1">
            <a:spLocks noChangeArrowheads="1"/>
          </p:cNvSpPr>
          <p:nvPr/>
        </p:nvSpPr>
        <p:spPr bwMode="auto">
          <a:xfrm>
            <a:off x="1589085" y="5067301"/>
            <a:ext cx="2044700"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defRPr sz="1600">
                <a:solidFill>
                  <a:schemeClr val="tx1"/>
                </a:solidFill>
                <a:latin typeface="Arial" pitchFamily="34" charset="0"/>
              </a:defRPr>
            </a:lvl1pPr>
            <a:lvl2pPr marL="742950" indent="-285750" algn="l" eaLnBrk="0" hangingPunct="0">
              <a:buSzPct val="120000"/>
              <a:buChar char="•"/>
              <a:defRPr sz="1400">
                <a:solidFill>
                  <a:schemeClr val="tx1"/>
                </a:solidFill>
                <a:latin typeface="Arial" pitchFamily="34" charset="0"/>
              </a:defRPr>
            </a:lvl2pPr>
            <a:lvl3pPr marL="1143000" indent="-228600" algn="l" eaLnBrk="0" hangingPunct="0">
              <a:buSzPct val="100000"/>
              <a:buFont typeface="Courier New" pitchFamily="49" charset="0"/>
              <a:buChar char="o"/>
              <a:defRPr sz="1200">
                <a:solidFill>
                  <a:schemeClr val="tx1"/>
                </a:solidFill>
                <a:latin typeface="Arial" pitchFamily="34" charset="0"/>
              </a:defRPr>
            </a:lvl3pPr>
            <a:lvl4pPr marL="1600200" indent="-228600" algn="l" eaLnBrk="0" hangingPunct="0">
              <a:buChar char="–"/>
              <a:defRPr sz="1100">
                <a:solidFill>
                  <a:schemeClr val="tx1"/>
                </a:solidFill>
                <a:latin typeface="Arial" pitchFamily="34" charset="0"/>
              </a:defRPr>
            </a:lvl4pPr>
            <a:lvl5pPr marL="2057400" indent="-228600" algn="just" eaLnBrk="0" hangingPunct="0">
              <a:spcBef>
                <a:spcPct val="7000"/>
              </a:spcBef>
              <a:spcAft>
                <a:spcPct val="20000"/>
              </a:spcAft>
              <a:buChar char="»"/>
              <a:defRPr sz="1300">
                <a:solidFill>
                  <a:schemeClr val="tx1"/>
                </a:solidFill>
                <a:latin typeface="AGaramond" pitchFamily="18" charset="0"/>
              </a:defRPr>
            </a:lvl5pPr>
            <a:lvl6pPr marL="2514600" indent="-228600" algn="just" eaLnBrk="0" fontAlgn="base" hangingPunct="0">
              <a:spcBef>
                <a:spcPct val="7000"/>
              </a:spcBef>
              <a:spcAft>
                <a:spcPct val="20000"/>
              </a:spcAft>
              <a:buChar char="»"/>
              <a:defRPr sz="1300">
                <a:solidFill>
                  <a:schemeClr val="tx1"/>
                </a:solidFill>
                <a:latin typeface="AGaramond" pitchFamily="18" charset="0"/>
              </a:defRPr>
            </a:lvl6pPr>
            <a:lvl7pPr marL="2971800" indent="-228600" algn="just" eaLnBrk="0" fontAlgn="base" hangingPunct="0">
              <a:spcBef>
                <a:spcPct val="7000"/>
              </a:spcBef>
              <a:spcAft>
                <a:spcPct val="20000"/>
              </a:spcAft>
              <a:buChar char="»"/>
              <a:defRPr sz="1300">
                <a:solidFill>
                  <a:schemeClr val="tx1"/>
                </a:solidFill>
                <a:latin typeface="AGaramond" pitchFamily="18" charset="0"/>
              </a:defRPr>
            </a:lvl7pPr>
            <a:lvl8pPr marL="3429000" indent="-228600" algn="just" eaLnBrk="0" fontAlgn="base" hangingPunct="0">
              <a:spcBef>
                <a:spcPct val="7000"/>
              </a:spcBef>
              <a:spcAft>
                <a:spcPct val="20000"/>
              </a:spcAft>
              <a:buChar char="»"/>
              <a:defRPr sz="1300">
                <a:solidFill>
                  <a:schemeClr val="tx1"/>
                </a:solidFill>
                <a:latin typeface="AGaramond" pitchFamily="18" charset="0"/>
              </a:defRPr>
            </a:lvl8pPr>
            <a:lvl9pPr marL="3886200" indent="-228600" algn="just" eaLnBrk="0" fontAlgn="base" hangingPunct="0">
              <a:spcBef>
                <a:spcPct val="7000"/>
              </a:spcBef>
              <a:spcAft>
                <a:spcPct val="20000"/>
              </a:spcAft>
              <a:buChar char="»"/>
              <a:defRPr sz="1300">
                <a:solidFill>
                  <a:schemeClr val="tx1"/>
                </a:solidFill>
                <a:latin typeface="AGaramond" pitchFamily="18" charset="0"/>
              </a:defRPr>
            </a:lvl9pPr>
          </a:lstStyle>
          <a:p>
            <a:pPr eaLnBrk="1" hangingPunct="1">
              <a:spcBef>
                <a:spcPct val="0"/>
              </a:spcBef>
            </a:pPr>
            <a:r>
              <a:rPr lang="en-CA" altLang="en-US" sz="1400" dirty="0">
                <a:solidFill>
                  <a:schemeClr val="tx2"/>
                </a:solidFill>
                <a:cs typeface="Arial" pitchFamily="34" charset="0"/>
              </a:rPr>
              <a:t>Calgary</a:t>
            </a:r>
            <a:endParaRPr lang="en-CA" altLang="en-US" sz="1400" i="1" dirty="0">
              <a:solidFill>
                <a:schemeClr val="tx2"/>
              </a:solidFill>
              <a:cs typeface="Arial" pitchFamily="34" charset="0"/>
            </a:endParaRPr>
          </a:p>
        </p:txBody>
      </p:sp>
      <p:sp>
        <p:nvSpPr>
          <p:cNvPr id="18443" name="Text Box 65"/>
          <p:cNvSpPr txBox="1">
            <a:spLocks noChangeArrowheads="1"/>
          </p:cNvSpPr>
          <p:nvPr/>
        </p:nvSpPr>
        <p:spPr bwMode="auto">
          <a:xfrm>
            <a:off x="3759200" y="4827588"/>
            <a:ext cx="142240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defRPr sz="1600">
                <a:solidFill>
                  <a:schemeClr val="tx1"/>
                </a:solidFill>
                <a:latin typeface="Arial" pitchFamily="34" charset="0"/>
              </a:defRPr>
            </a:lvl1pPr>
            <a:lvl2pPr marL="742950" indent="-285750" algn="l" eaLnBrk="0" hangingPunct="0">
              <a:buSzPct val="120000"/>
              <a:buChar char="•"/>
              <a:defRPr sz="1400">
                <a:solidFill>
                  <a:schemeClr val="tx1"/>
                </a:solidFill>
                <a:latin typeface="Arial" pitchFamily="34" charset="0"/>
              </a:defRPr>
            </a:lvl2pPr>
            <a:lvl3pPr marL="1143000" indent="-228600" algn="l" eaLnBrk="0" hangingPunct="0">
              <a:buSzPct val="100000"/>
              <a:buFont typeface="Courier New" pitchFamily="49" charset="0"/>
              <a:buChar char="o"/>
              <a:defRPr sz="1200">
                <a:solidFill>
                  <a:schemeClr val="tx1"/>
                </a:solidFill>
                <a:latin typeface="Arial" pitchFamily="34" charset="0"/>
              </a:defRPr>
            </a:lvl3pPr>
            <a:lvl4pPr marL="1600200" indent="-228600" algn="l" eaLnBrk="0" hangingPunct="0">
              <a:buChar char="–"/>
              <a:defRPr sz="1100">
                <a:solidFill>
                  <a:schemeClr val="tx1"/>
                </a:solidFill>
                <a:latin typeface="Arial" pitchFamily="34" charset="0"/>
              </a:defRPr>
            </a:lvl4pPr>
            <a:lvl5pPr marL="2057400" indent="-228600" algn="just" eaLnBrk="0" hangingPunct="0">
              <a:spcBef>
                <a:spcPct val="7000"/>
              </a:spcBef>
              <a:spcAft>
                <a:spcPct val="20000"/>
              </a:spcAft>
              <a:buChar char="»"/>
              <a:defRPr sz="1300">
                <a:solidFill>
                  <a:schemeClr val="tx1"/>
                </a:solidFill>
                <a:latin typeface="AGaramond" pitchFamily="18" charset="0"/>
              </a:defRPr>
            </a:lvl5pPr>
            <a:lvl6pPr marL="2514600" indent="-228600" algn="just" eaLnBrk="0" fontAlgn="base" hangingPunct="0">
              <a:spcBef>
                <a:spcPct val="7000"/>
              </a:spcBef>
              <a:spcAft>
                <a:spcPct val="20000"/>
              </a:spcAft>
              <a:buChar char="»"/>
              <a:defRPr sz="1300">
                <a:solidFill>
                  <a:schemeClr val="tx1"/>
                </a:solidFill>
                <a:latin typeface="AGaramond" pitchFamily="18" charset="0"/>
              </a:defRPr>
            </a:lvl6pPr>
            <a:lvl7pPr marL="2971800" indent="-228600" algn="just" eaLnBrk="0" fontAlgn="base" hangingPunct="0">
              <a:spcBef>
                <a:spcPct val="7000"/>
              </a:spcBef>
              <a:spcAft>
                <a:spcPct val="20000"/>
              </a:spcAft>
              <a:buChar char="»"/>
              <a:defRPr sz="1300">
                <a:solidFill>
                  <a:schemeClr val="tx1"/>
                </a:solidFill>
                <a:latin typeface="AGaramond" pitchFamily="18" charset="0"/>
              </a:defRPr>
            </a:lvl7pPr>
            <a:lvl8pPr marL="3429000" indent="-228600" algn="just" eaLnBrk="0" fontAlgn="base" hangingPunct="0">
              <a:spcBef>
                <a:spcPct val="7000"/>
              </a:spcBef>
              <a:spcAft>
                <a:spcPct val="20000"/>
              </a:spcAft>
              <a:buChar char="»"/>
              <a:defRPr sz="1300">
                <a:solidFill>
                  <a:schemeClr val="tx1"/>
                </a:solidFill>
                <a:latin typeface="AGaramond" pitchFamily="18" charset="0"/>
              </a:defRPr>
            </a:lvl8pPr>
            <a:lvl9pPr marL="3886200" indent="-228600" algn="just" eaLnBrk="0" fontAlgn="base" hangingPunct="0">
              <a:spcBef>
                <a:spcPct val="7000"/>
              </a:spcBef>
              <a:spcAft>
                <a:spcPct val="20000"/>
              </a:spcAft>
              <a:buChar char="»"/>
              <a:defRPr sz="1300">
                <a:solidFill>
                  <a:schemeClr val="tx1"/>
                </a:solidFill>
                <a:latin typeface="AGaramond" pitchFamily="18" charset="0"/>
              </a:defRPr>
            </a:lvl9pPr>
          </a:lstStyle>
          <a:p>
            <a:pPr algn="r" eaLnBrk="1" hangingPunct="1">
              <a:spcBef>
                <a:spcPct val="0"/>
              </a:spcBef>
            </a:pPr>
            <a:r>
              <a:rPr lang="en-CA" altLang="en-US" sz="1200" b="0" i="1" dirty="0">
                <a:solidFill>
                  <a:schemeClr val="tx2"/>
                </a:solidFill>
              </a:rPr>
              <a:t>y/y % change, </a:t>
            </a:r>
            <a:r>
              <a:rPr lang="en-CA" altLang="en-US" sz="1200" b="0" i="1" dirty="0" smtClean="0">
                <a:solidFill>
                  <a:schemeClr val="tx2"/>
                </a:solidFill>
              </a:rPr>
              <a:t>Sept. </a:t>
            </a:r>
            <a:r>
              <a:rPr lang="en-CA" altLang="en-US" sz="1200" b="0" i="1" dirty="0">
                <a:solidFill>
                  <a:schemeClr val="tx2"/>
                </a:solidFill>
              </a:rPr>
              <a:t>2016</a:t>
            </a:r>
          </a:p>
        </p:txBody>
      </p:sp>
      <p:sp>
        <p:nvSpPr>
          <p:cNvPr id="18444" name="Text Box 59"/>
          <p:cNvSpPr txBox="1">
            <a:spLocks noChangeArrowheads="1"/>
          </p:cNvSpPr>
          <p:nvPr/>
        </p:nvSpPr>
        <p:spPr bwMode="auto">
          <a:xfrm>
            <a:off x="1981199" y="3405185"/>
            <a:ext cx="1408113"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defRPr sz="1600">
                <a:solidFill>
                  <a:schemeClr val="tx1"/>
                </a:solidFill>
                <a:latin typeface="Arial" pitchFamily="34" charset="0"/>
              </a:defRPr>
            </a:lvl1pPr>
            <a:lvl2pPr marL="742950" indent="-285750" algn="l" eaLnBrk="0" hangingPunct="0">
              <a:buSzPct val="120000"/>
              <a:buChar char="•"/>
              <a:defRPr sz="1400">
                <a:solidFill>
                  <a:schemeClr val="tx1"/>
                </a:solidFill>
                <a:latin typeface="Arial" pitchFamily="34" charset="0"/>
              </a:defRPr>
            </a:lvl2pPr>
            <a:lvl3pPr marL="1143000" indent="-228600" algn="l" eaLnBrk="0" hangingPunct="0">
              <a:buSzPct val="100000"/>
              <a:buFont typeface="Courier New" pitchFamily="49" charset="0"/>
              <a:buChar char="o"/>
              <a:defRPr sz="1200">
                <a:solidFill>
                  <a:schemeClr val="tx1"/>
                </a:solidFill>
                <a:latin typeface="Arial" pitchFamily="34" charset="0"/>
              </a:defRPr>
            </a:lvl3pPr>
            <a:lvl4pPr marL="1600200" indent="-228600" algn="l" eaLnBrk="0" hangingPunct="0">
              <a:buChar char="–"/>
              <a:defRPr sz="1100">
                <a:solidFill>
                  <a:schemeClr val="tx1"/>
                </a:solidFill>
                <a:latin typeface="Arial" pitchFamily="34" charset="0"/>
              </a:defRPr>
            </a:lvl4pPr>
            <a:lvl5pPr marL="2057400" indent="-228600" algn="just" eaLnBrk="0" hangingPunct="0">
              <a:spcBef>
                <a:spcPct val="7000"/>
              </a:spcBef>
              <a:spcAft>
                <a:spcPct val="20000"/>
              </a:spcAft>
              <a:buChar char="»"/>
              <a:defRPr sz="1300">
                <a:solidFill>
                  <a:schemeClr val="tx1"/>
                </a:solidFill>
                <a:latin typeface="AGaramond" pitchFamily="18" charset="0"/>
              </a:defRPr>
            </a:lvl5pPr>
            <a:lvl6pPr marL="2514600" indent="-228600" algn="just" eaLnBrk="0" fontAlgn="base" hangingPunct="0">
              <a:spcBef>
                <a:spcPct val="7000"/>
              </a:spcBef>
              <a:spcAft>
                <a:spcPct val="20000"/>
              </a:spcAft>
              <a:buChar char="»"/>
              <a:defRPr sz="1300">
                <a:solidFill>
                  <a:schemeClr val="tx1"/>
                </a:solidFill>
                <a:latin typeface="AGaramond" pitchFamily="18" charset="0"/>
              </a:defRPr>
            </a:lvl6pPr>
            <a:lvl7pPr marL="2971800" indent="-228600" algn="just" eaLnBrk="0" fontAlgn="base" hangingPunct="0">
              <a:spcBef>
                <a:spcPct val="7000"/>
              </a:spcBef>
              <a:spcAft>
                <a:spcPct val="20000"/>
              </a:spcAft>
              <a:buChar char="»"/>
              <a:defRPr sz="1300">
                <a:solidFill>
                  <a:schemeClr val="tx1"/>
                </a:solidFill>
                <a:latin typeface="AGaramond" pitchFamily="18" charset="0"/>
              </a:defRPr>
            </a:lvl7pPr>
            <a:lvl8pPr marL="3429000" indent="-228600" algn="just" eaLnBrk="0" fontAlgn="base" hangingPunct="0">
              <a:spcBef>
                <a:spcPct val="7000"/>
              </a:spcBef>
              <a:spcAft>
                <a:spcPct val="20000"/>
              </a:spcAft>
              <a:buChar char="»"/>
              <a:defRPr sz="1300">
                <a:solidFill>
                  <a:schemeClr val="tx1"/>
                </a:solidFill>
                <a:latin typeface="AGaramond" pitchFamily="18" charset="0"/>
              </a:defRPr>
            </a:lvl8pPr>
            <a:lvl9pPr marL="3886200" indent="-228600" algn="just" eaLnBrk="0" fontAlgn="base" hangingPunct="0">
              <a:spcBef>
                <a:spcPct val="7000"/>
              </a:spcBef>
              <a:spcAft>
                <a:spcPct val="20000"/>
              </a:spcAft>
              <a:buChar char="»"/>
              <a:defRPr sz="1300">
                <a:solidFill>
                  <a:schemeClr val="tx1"/>
                </a:solidFill>
                <a:latin typeface="AGaramond" pitchFamily="18" charset="0"/>
              </a:defRPr>
            </a:lvl9pPr>
          </a:lstStyle>
          <a:p>
            <a:pPr eaLnBrk="1" hangingPunct="1"/>
            <a:r>
              <a:rPr lang="en-US" altLang="en-US" sz="1400" dirty="0">
                <a:solidFill>
                  <a:schemeClr val="tx2"/>
                </a:solidFill>
                <a:cs typeface="Arial" pitchFamily="34" charset="0"/>
              </a:rPr>
              <a:t>Moncton</a:t>
            </a:r>
            <a:endParaRPr lang="en-CA" altLang="en-US" sz="1400" i="1" dirty="0">
              <a:solidFill>
                <a:schemeClr val="tx2"/>
              </a:solidFill>
              <a:cs typeface="Arial" pitchFamily="34" charset="0"/>
            </a:endParaRPr>
          </a:p>
        </p:txBody>
      </p:sp>
      <p:sp>
        <p:nvSpPr>
          <p:cNvPr id="18445" name="Text Box 59"/>
          <p:cNvSpPr txBox="1">
            <a:spLocks noChangeArrowheads="1"/>
          </p:cNvSpPr>
          <p:nvPr/>
        </p:nvSpPr>
        <p:spPr bwMode="auto">
          <a:xfrm>
            <a:off x="3202672" y="1733548"/>
            <a:ext cx="1600200"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defRPr sz="1600">
                <a:solidFill>
                  <a:schemeClr val="tx1"/>
                </a:solidFill>
                <a:latin typeface="Arial" pitchFamily="34" charset="0"/>
              </a:defRPr>
            </a:lvl1pPr>
            <a:lvl2pPr marL="742950" indent="-285750" algn="l" eaLnBrk="0" hangingPunct="0">
              <a:buSzPct val="120000"/>
              <a:buChar char="•"/>
              <a:defRPr sz="1400">
                <a:solidFill>
                  <a:schemeClr val="tx1"/>
                </a:solidFill>
                <a:latin typeface="Arial" pitchFamily="34" charset="0"/>
              </a:defRPr>
            </a:lvl2pPr>
            <a:lvl3pPr marL="1143000" indent="-228600" algn="l" eaLnBrk="0" hangingPunct="0">
              <a:buSzPct val="100000"/>
              <a:buFont typeface="Courier New" pitchFamily="49" charset="0"/>
              <a:buChar char="o"/>
              <a:defRPr sz="1200">
                <a:solidFill>
                  <a:schemeClr val="tx1"/>
                </a:solidFill>
                <a:latin typeface="Arial" pitchFamily="34" charset="0"/>
              </a:defRPr>
            </a:lvl3pPr>
            <a:lvl4pPr marL="1600200" indent="-228600" algn="l" eaLnBrk="0" hangingPunct="0">
              <a:buChar char="–"/>
              <a:defRPr sz="1100">
                <a:solidFill>
                  <a:schemeClr val="tx1"/>
                </a:solidFill>
                <a:latin typeface="Arial" pitchFamily="34" charset="0"/>
              </a:defRPr>
            </a:lvl4pPr>
            <a:lvl5pPr marL="2057400" indent="-228600" algn="just" eaLnBrk="0" hangingPunct="0">
              <a:spcBef>
                <a:spcPct val="7000"/>
              </a:spcBef>
              <a:spcAft>
                <a:spcPct val="20000"/>
              </a:spcAft>
              <a:buChar char="»"/>
              <a:defRPr sz="1300">
                <a:solidFill>
                  <a:schemeClr val="tx1"/>
                </a:solidFill>
                <a:latin typeface="AGaramond" pitchFamily="18" charset="0"/>
              </a:defRPr>
            </a:lvl5pPr>
            <a:lvl6pPr marL="2514600" indent="-228600" algn="just" eaLnBrk="0" fontAlgn="base" hangingPunct="0">
              <a:spcBef>
                <a:spcPct val="7000"/>
              </a:spcBef>
              <a:spcAft>
                <a:spcPct val="20000"/>
              </a:spcAft>
              <a:buChar char="»"/>
              <a:defRPr sz="1300">
                <a:solidFill>
                  <a:schemeClr val="tx1"/>
                </a:solidFill>
                <a:latin typeface="AGaramond" pitchFamily="18" charset="0"/>
              </a:defRPr>
            </a:lvl6pPr>
            <a:lvl7pPr marL="2971800" indent="-228600" algn="just" eaLnBrk="0" fontAlgn="base" hangingPunct="0">
              <a:spcBef>
                <a:spcPct val="7000"/>
              </a:spcBef>
              <a:spcAft>
                <a:spcPct val="20000"/>
              </a:spcAft>
              <a:buChar char="»"/>
              <a:defRPr sz="1300">
                <a:solidFill>
                  <a:schemeClr val="tx1"/>
                </a:solidFill>
                <a:latin typeface="AGaramond" pitchFamily="18" charset="0"/>
              </a:defRPr>
            </a:lvl7pPr>
            <a:lvl8pPr marL="3429000" indent="-228600" algn="just" eaLnBrk="0" fontAlgn="base" hangingPunct="0">
              <a:spcBef>
                <a:spcPct val="7000"/>
              </a:spcBef>
              <a:spcAft>
                <a:spcPct val="20000"/>
              </a:spcAft>
              <a:buChar char="»"/>
              <a:defRPr sz="1300">
                <a:solidFill>
                  <a:schemeClr val="tx1"/>
                </a:solidFill>
                <a:latin typeface="AGaramond" pitchFamily="18" charset="0"/>
              </a:defRPr>
            </a:lvl8pPr>
            <a:lvl9pPr marL="3886200" indent="-228600" algn="just" eaLnBrk="0" fontAlgn="base" hangingPunct="0">
              <a:spcBef>
                <a:spcPct val="7000"/>
              </a:spcBef>
              <a:spcAft>
                <a:spcPct val="20000"/>
              </a:spcAft>
              <a:buChar char="»"/>
              <a:defRPr sz="1300">
                <a:solidFill>
                  <a:schemeClr val="tx1"/>
                </a:solidFill>
                <a:latin typeface="AGaramond" pitchFamily="18" charset="0"/>
              </a:defRPr>
            </a:lvl9pPr>
          </a:lstStyle>
          <a:p>
            <a:pPr eaLnBrk="1" hangingPunct="1"/>
            <a:r>
              <a:rPr lang="en-US" altLang="en-US" sz="1400" dirty="0">
                <a:solidFill>
                  <a:schemeClr val="tx2"/>
                </a:solidFill>
                <a:cs typeface="Arial" pitchFamily="34" charset="0"/>
              </a:rPr>
              <a:t>Vancouver</a:t>
            </a:r>
            <a:endParaRPr lang="en-CA" altLang="en-US" sz="1400" i="1" dirty="0">
              <a:solidFill>
                <a:schemeClr val="tx2"/>
              </a:solidFill>
              <a:cs typeface="Arial" pitchFamily="34" charset="0"/>
            </a:endParaRPr>
          </a:p>
        </p:txBody>
      </p:sp>
      <p:sp>
        <p:nvSpPr>
          <p:cNvPr id="18446" name="Text Box 59"/>
          <p:cNvSpPr txBox="1">
            <a:spLocks noChangeArrowheads="1"/>
          </p:cNvSpPr>
          <p:nvPr/>
        </p:nvSpPr>
        <p:spPr bwMode="auto">
          <a:xfrm>
            <a:off x="3313108" y="2571753"/>
            <a:ext cx="2238375"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defRPr sz="1600">
                <a:solidFill>
                  <a:schemeClr val="tx1"/>
                </a:solidFill>
                <a:latin typeface="Arial" pitchFamily="34" charset="0"/>
              </a:defRPr>
            </a:lvl1pPr>
            <a:lvl2pPr marL="742950" indent="-285750" algn="l" eaLnBrk="0" hangingPunct="0">
              <a:buSzPct val="120000"/>
              <a:buChar char="•"/>
              <a:defRPr sz="1400">
                <a:solidFill>
                  <a:schemeClr val="tx1"/>
                </a:solidFill>
                <a:latin typeface="Arial" pitchFamily="34" charset="0"/>
              </a:defRPr>
            </a:lvl2pPr>
            <a:lvl3pPr marL="1143000" indent="-228600" algn="l" eaLnBrk="0" hangingPunct="0">
              <a:buSzPct val="100000"/>
              <a:buFont typeface="Courier New" pitchFamily="49" charset="0"/>
              <a:buChar char="o"/>
              <a:defRPr sz="1200">
                <a:solidFill>
                  <a:schemeClr val="tx1"/>
                </a:solidFill>
                <a:latin typeface="Arial" pitchFamily="34" charset="0"/>
              </a:defRPr>
            </a:lvl3pPr>
            <a:lvl4pPr marL="1600200" indent="-228600" algn="l" eaLnBrk="0" hangingPunct="0">
              <a:buChar char="–"/>
              <a:defRPr sz="1100">
                <a:solidFill>
                  <a:schemeClr val="tx1"/>
                </a:solidFill>
                <a:latin typeface="Arial" pitchFamily="34" charset="0"/>
              </a:defRPr>
            </a:lvl4pPr>
            <a:lvl5pPr marL="2057400" indent="-228600" algn="just" eaLnBrk="0" hangingPunct="0">
              <a:spcBef>
                <a:spcPct val="7000"/>
              </a:spcBef>
              <a:spcAft>
                <a:spcPct val="20000"/>
              </a:spcAft>
              <a:buChar char="»"/>
              <a:defRPr sz="1300">
                <a:solidFill>
                  <a:schemeClr val="tx1"/>
                </a:solidFill>
                <a:latin typeface="AGaramond" pitchFamily="18" charset="0"/>
              </a:defRPr>
            </a:lvl5pPr>
            <a:lvl6pPr marL="2514600" indent="-228600" algn="just" eaLnBrk="0" fontAlgn="base" hangingPunct="0">
              <a:spcBef>
                <a:spcPct val="7000"/>
              </a:spcBef>
              <a:spcAft>
                <a:spcPct val="20000"/>
              </a:spcAft>
              <a:buChar char="»"/>
              <a:defRPr sz="1300">
                <a:solidFill>
                  <a:schemeClr val="tx1"/>
                </a:solidFill>
                <a:latin typeface="AGaramond" pitchFamily="18" charset="0"/>
              </a:defRPr>
            </a:lvl6pPr>
            <a:lvl7pPr marL="2971800" indent="-228600" algn="just" eaLnBrk="0" fontAlgn="base" hangingPunct="0">
              <a:spcBef>
                <a:spcPct val="7000"/>
              </a:spcBef>
              <a:spcAft>
                <a:spcPct val="20000"/>
              </a:spcAft>
              <a:buChar char="»"/>
              <a:defRPr sz="1300">
                <a:solidFill>
                  <a:schemeClr val="tx1"/>
                </a:solidFill>
                <a:latin typeface="AGaramond" pitchFamily="18" charset="0"/>
              </a:defRPr>
            </a:lvl7pPr>
            <a:lvl8pPr marL="3429000" indent="-228600" algn="just" eaLnBrk="0" fontAlgn="base" hangingPunct="0">
              <a:spcBef>
                <a:spcPct val="7000"/>
              </a:spcBef>
              <a:spcAft>
                <a:spcPct val="20000"/>
              </a:spcAft>
              <a:buChar char="»"/>
              <a:defRPr sz="1300">
                <a:solidFill>
                  <a:schemeClr val="tx1"/>
                </a:solidFill>
                <a:latin typeface="AGaramond" pitchFamily="18" charset="0"/>
              </a:defRPr>
            </a:lvl8pPr>
            <a:lvl9pPr marL="3886200" indent="-228600" algn="just" eaLnBrk="0" fontAlgn="base" hangingPunct="0">
              <a:spcBef>
                <a:spcPct val="7000"/>
              </a:spcBef>
              <a:spcAft>
                <a:spcPct val="20000"/>
              </a:spcAft>
              <a:buChar char="»"/>
              <a:defRPr sz="1300">
                <a:solidFill>
                  <a:schemeClr val="tx1"/>
                </a:solidFill>
                <a:latin typeface="AGaramond" pitchFamily="18" charset="0"/>
              </a:defRPr>
            </a:lvl9pPr>
          </a:lstStyle>
          <a:p>
            <a:pPr eaLnBrk="1" hangingPunct="1"/>
            <a:r>
              <a:rPr lang="en-US" altLang="en-US" sz="1400" dirty="0">
                <a:solidFill>
                  <a:schemeClr val="tx2"/>
                </a:solidFill>
                <a:cs typeface="Arial" pitchFamily="34" charset="0"/>
              </a:rPr>
              <a:t>Toronto</a:t>
            </a:r>
            <a:endParaRPr lang="en-CA" altLang="en-US" sz="1400" i="1" dirty="0">
              <a:solidFill>
                <a:schemeClr val="tx2"/>
              </a:solidFill>
              <a:cs typeface="Arial" pitchFamily="34" charset="0"/>
            </a:endParaRPr>
          </a:p>
        </p:txBody>
      </p:sp>
      <p:sp>
        <p:nvSpPr>
          <p:cNvPr id="18447" name="Text Box 59"/>
          <p:cNvSpPr txBox="1">
            <a:spLocks noChangeArrowheads="1"/>
          </p:cNvSpPr>
          <p:nvPr/>
        </p:nvSpPr>
        <p:spPr bwMode="auto">
          <a:xfrm>
            <a:off x="1563688" y="4648200"/>
            <a:ext cx="1408112"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defRPr sz="1600">
                <a:solidFill>
                  <a:schemeClr val="tx1"/>
                </a:solidFill>
                <a:latin typeface="Arial" pitchFamily="34" charset="0"/>
              </a:defRPr>
            </a:lvl1pPr>
            <a:lvl2pPr marL="742950" indent="-285750" algn="l" eaLnBrk="0" hangingPunct="0">
              <a:buSzPct val="120000"/>
              <a:buChar char="•"/>
              <a:defRPr sz="1400">
                <a:solidFill>
                  <a:schemeClr val="tx1"/>
                </a:solidFill>
                <a:latin typeface="Arial" pitchFamily="34" charset="0"/>
              </a:defRPr>
            </a:lvl2pPr>
            <a:lvl3pPr marL="1143000" indent="-228600" algn="l" eaLnBrk="0" hangingPunct="0">
              <a:buSzPct val="100000"/>
              <a:buFont typeface="Courier New" pitchFamily="49" charset="0"/>
              <a:buChar char="o"/>
              <a:defRPr sz="1200">
                <a:solidFill>
                  <a:schemeClr val="tx1"/>
                </a:solidFill>
                <a:latin typeface="Arial" pitchFamily="34" charset="0"/>
              </a:defRPr>
            </a:lvl3pPr>
            <a:lvl4pPr marL="1600200" indent="-228600" algn="l" eaLnBrk="0" hangingPunct="0">
              <a:buChar char="–"/>
              <a:defRPr sz="1100">
                <a:solidFill>
                  <a:schemeClr val="tx1"/>
                </a:solidFill>
                <a:latin typeface="Arial" pitchFamily="34" charset="0"/>
              </a:defRPr>
            </a:lvl4pPr>
            <a:lvl5pPr marL="2057400" indent="-228600" algn="just" eaLnBrk="0" hangingPunct="0">
              <a:spcBef>
                <a:spcPct val="7000"/>
              </a:spcBef>
              <a:spcAft>
                <a:spcPct val="20000"/>
              </a:spcAft>
              <a:buChar char="»"/>
              <a:defRPr sz="1300">
                <a:solidFill>
                  <a:schemeClr val="tx1"/>
                </a:solidFill>
                <a:latin typeface="AGaramond" pitchFamily="18" charset="0"/>
              </a:defRPr>
            </a:lvl5pPr>
            <a:lvl6pPr marL="2514600" indent="-228600" algn="just" eaLnBrk="0" fontAlgn="base" hangingPunct="0">
              <a:spcBef>
                <a:spcPct val="7000"/>
              </a:spcBef>
              <a:spcAft>
                <a:spcPct val="20000"/>
              </a:spcAft>
              <a:buChar char="»"/>
              <a:defRPr sz="1300">
                <a:solidFill>
                  <a:schemeClr val="tx1"/>
                </a:solidFill>
                <a:latin typeface="AGaramond" pitchFamily="18" charset="0"/>
              </a:defRPr>
            </a:lvl6pPr>
            <a:lvl7pPr marL="2971800" indent="-228600" algn="just" eaLnBrk="0" fontAlgn="base" hangingPunct="0">
              <a:spcBef>
                <a:spcPct val="7000"/>
              </a:spcBef>
              <a:spcAft>
                <a:spcPct val="20000"/>
              </a:spcAft>
              <a:buChar char="»"/>
              <a:defRPr sz="1300">
                <a:solidFill>
                  <a:schemeClr val="tx1"/>
                </a:solidFill>
                <a:latin typeface="AGaramond" pitchFamily="18" charset="0"/>
              </a:defRPr>
            </a:lvl7pPr>
            <a:lvl8pPr marL="3429000" indent="-228600" algn="just" eaLnBrk="0" fontAlgn="base" hangingPunct="0">
              <a:spcBef>
                <a:spcPct val="7000"/>
              </a:spcBef>
              <a:spcAft>
                <a:spcPct val="20000"/>
              </a:spcAft>
              <a:buChar char="»"/>
              <a:defRPr sz="1300">
                <a:solidFill>
                  <a:schemeClr val="tx1"/>
                </a:solidFill>
                <a:latin typeface="AGaramond" pitchFamily="18" charset="0"/>
              </a:defRPr>
            </a:lvl8pPr>
            <a:lvl9pPr marL="3886200" indent="-228600" algn="just" eaLnBrk="0" fontAlgn="base" hangingPunct="0">
              <a:spcBef>
                <a:spcPct val="7000"/>
              </a:spcBef>
              <a:spcAft>
                <a:spcPct val="20000"/>
              </a:spcAft>
              <a:buChar char="»"/>
              <a:defRPr sz="1300">
                <a:solidFill>
                  <a:schemeClr val="tx1"/>
                </a:solidFill>
                <a:latin typeface="AGaramond" pitchFamily="18" charset="0"/>
              </a:defRPr>
            </a:lvl9pPr>
          </a:lstStyle>
          <a:p>
            <a:pPr eaLnBrk="1" hangingPunct="1"/>
            <a:r>
              <a:rPr lang="en-US" altLang="en-US" sz="1400" dirty="0">
                <a:solidFill>
                  <a:schemeClr val="tx2"/>
                </a:solidFill>
                <a:cs typeface="Arial" pitchFamily="34" charset="0"/>
              </a:rPr>
              <a:t>Saskatoon</a:t>
            </a:r>
            <a:endParaRPr lang="en-CA" altLang="en-US" sz="1400" i="1" dirty="0">
              <a:solidFill>
                <a:schemeClr val="tx2"/>
              </a:solidFill>
              <a:cs typeface="Arial" pitchFamily="34" charset="0"/>
            </a:endParaRPr>
          </a:p>
        </p:txBody>
      </p:sp>
      <p:sp>
        <p:nvSpPr>
          <p:cNvPr id="18448" name="Text Box 59"/>
          <p:cNvSpPr txBox="1">
            <a:spLocks noChangeArrowheads="1"/>
          </p:cNvSpPr>
          <p:nvPr/>
        </p:nvSpPr>
        <p:spPr bwMode="auto">
          <a:xfrm>
            <a:off x="2057400" y="2971800"/>
            <a:ext cx="1884362"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defRPr sz="1600">
                <a:solidFill>
                  <a:schemeClr val="tx1"/>
                </a:solidFill>
                <a:latin typeface="Arial" pitchFamily="34" charset="0"/>
              </a:defRPr>
            </a:lvl1pPr>
            <a:lvl2pPr marL="742950" indent="-285750" algn="l" eaLnBrk="0" hangingPunct="0">
              <a:buSzPct val="120000"/>
              <a:buChar char="•"/>
              <a:defRPr sz="1400">
                <a:solidFill>
                  <a:schemeClr val="tx1"/>
                </a:solidFill>
                <a:latin typeface="Arial" pitchFamily="34" charset="0"/>
              </a:defRPr>
            </a:lvl2pPr>
            <a:lvl3pPr marL="1143000" indent="-228600" algn="l" eaLnBrk="0" hangingPunct="0">
              <a:buSzPct val="100000"/>
              <a:buFont typeface="Courier New" pitchFamily="49" charset="0"/>
              <a:buChar char="o"/>
              <a:defRPr sz="1200">
                <a:solidFill>
                  <a:schemeClr val="tx1"/>
                </a:solidFill>
                <a:latin typeface="Arial" pitchFamily="34" charset="0"/>
              </a:defRPr>
            </a:lvl3pPr>
            <a:lvl4pPr marL="1600200" indent="-228600" algn="l" eaLnBrk="0" hangingPunct="0">
              <a:buChar char="–"/>
              <a:defRPr sz="1100">
                <a:solidFill>
                  <a:schemeClr val="tx1"/>
                </a:solidFill>
                <a:latin typeface="Arial" pitchFamily="34" charset="0"/>
              </a:defRPr>
            </a:lvl4pPr>
            <a:lvl5pPr marL="2057400" indent="-228600" algn="just" eaLnBrk="0" hangingPunct="0">
              <a:spcBef>
                <a:spcPct val="7000"/>
              </a:spcBef>
              <a:spcAft>
                <a:spcPct val="20000"/>
              </a:spcAft>
              <a:buChar char="»"/>
              <a:defRPr sz="1300">
                <a:solidFill>
                  <a:schemeClr val="tx1"/>
                </a:solidFill>
                <a:latin typeface="AGaramond" pitchFamily="18" charset="0"/>
              </a:defRPr>
            </a:lvl5pPr>
            <a:lvl6pPr marL="2514600" indent="-228600" algn="just" eaLnBrk="0" fontAlgn="base" hangingPunct="0">
              <a:spcBef>
                <a:spcPct val="7000"/>
              </a:spcBef>
              <a:spcAft>
                <a:spcPct val="20000"/>
              </a:spcAft>
              <a:buChar char="»"/>
              <a:defRPr sz="1300">
                <a:solidFill>
                  <a:schemeClr val="tx1"/>
                </a:solidFill>
                <a:latin typeface="AGaramond" pitchFamily="18" charset="0"/>
              </a:defRPr>
            </a:lvl6pPr>
            <a:lvl7pPr marL="2971800" indent="-228600" algn="just" eaLnBrk="0" fontAlgn="base" hangingPunct="0">
              <a:spcBef>
                <a:spcPct val="7000"/>
              </a:spcBef>
              <a:spcAft>
                <a:spcPct val="20000"/>
              </a:spcAft>
              <a:buChar char="»"/>
              <a:defRPr sz="1300">
                <a:solidFill>
                  <a:schemeClr val="tx1"/>
                </a:solidFill>
                <a:latin typeface="AGaramond" pitchFamily="18" charset="0"/>
              </a:defRPr>
            </a:lvl7pPr>
            <a:lvl8pPr marL="3429000" indent="-228600" algn="just" eaLnBrk="0" fontAlgn="base" hangingPunct="0">
              <a:spcBef>
                <a:spcPct val="7000"/>
              </a:spcBef>
              <a:spcAft>
                <a:spcPct val="20000"/>
              </a:spcAft>
              <a:buChar char="»"/>
              <a:defRPr sz="1300">
                <a:solidFill>
                  <a:schemeClr val="tx1"/>
                </a:solidFill>
                <a:latin typeface="AGaramond" pitchFamily="18" charset="0"/>
              </a:defRPr>
            </a:lvl8pPr>
            <a:lvl9pPr marL="3886200" indent="-228600" algn="just" eaLnBrk="0" fontAlgn="base" hangingPunct="0">
              <a:spcBef>
                <a:spcPct val="7000"/>
              </a:spcBef>
              <a:spcAft>
                <a:spcPct val="20000"/>
              </a:spcAft>
              <a:buChar char="»"/>
              <a:defRPr sz="1300">
                <a:solidFill>
                  <a:schemeClr val="tx1"/>
                </a:solidFill>
                <a:latin typeface="AGaramond" pitchFamily="18" charset="0"/>
              </a:defRPr>
            </a:lvl9pPr>
          </a:lstStyle>
          <a:p>
            <a:pPr eaLnBrk="1" hangingPunct="1"/>
            <a:r>
              <a:rPr lang="en-US" altLang="en-US" sz="1400" dirty="0">
                <a:solidFill>
                  <a:schemeClr val="tx2"/>
                </a:solidFill>
                <a:cs typeface="Arial" pitchFamily="34" charset="0"/>
              </a:rPr>
              <a:t>Regina</a:t>
            </a:r>
            <a:endParaRPr lang="en-CA" altLang="en-US" sz="1400" i="1" dirty="0">
              <a:solidFill>
                <a:schemeClr val="tx2"/>
              </a:solidFill>
              <a:cs typeface="Arial" pitchFamily="34" charset="0"/>
            </a:endParaRPr>
          </a:p>
        </p:txBody>
      </p:sp>
      <p:sp>
        <p:nvSpPr>
          <p:cNvPr id="18449" name="Text Box 60"/>
          <p:cNvSpPr txBox="1">
            <a:spLocks noChangeArrowheads="1"/>
          </p:cNvSpPr>
          <p:nvPr/>
        </p:nvSpPr>
        <p:spPr bwMode="auto">
          <a:xfrm>
            <a:off x="3200400" y="1319215"/>
            <a:ext cx="2133600"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defRPr sz="1600">
                <a:solidFill>
                  <a:schemeClr val="tx1"/>
                </a:solidFill>
                <a:latin typeface="Arial" pitchFamily="34" charset="0"/>
              </a:defRPr>
            </a:lvl1pPr>
            <a:lvl2pPr marL="742950" indent="-285750" algn="l" eaLnBrk="0" hangingPunct="0">
              <a:buSzPct val="120000"/>
              <a:buChar char="•"/>
              <a:defRPr sz="1400">
                <a:solidFill>
                  <a:schemeClr val="tx1"/>
                </a:solidFill>
                <a:latin typeface="Arial" pitchFamily="34" charset="0"/>
              </a:defRPr>
            </a:lvl2pPr>
            <a:lvl3pPr marL="1143000" indent="-228600" algn="l" eaLnBrk="0" hangingPunct="0">
              <a:buSzPct val="100000"/>
              <a:buFont typeface="Courier New" pitchFamily="49" charset="0"/>
              <a:buChar char="o"/>
              <a:defRPr sz="1200">
                <a:solidFill>
                  <a:schemeClr val="tx1"/>
                </a:solidFill>
                <a:latin typeface="Arial" pitchFamily="34" charset="0"/>
              </a:defRPr>
            </a:lvl3pPr>
            <a:lvl4pPr marL="1600200" indent="-228600" algn="l" eaLnBrk="0" hangingPunct="0">
              <a:buChar char="–"/>
              <a:defRPr sz="1100">
                <a:solidFill>
                  <a:schemeClr val="tx1"/>
                </a:solidFill>
                <a:latin typeface="Arial" pitchFamily="34" charset="0"/>
              </a:defRPr>
            </a:lvl4pPr>
            <a:lvl5pPr marL="2057400" indent="-228600" algn="just" eaLnBrk="0" hangingPunct="0">
              <a:spcBef>
                <a:spcPct val="7000"/>
              </a:spcBef>
              <a:spcAft>
                <a:spcPct val="20000"/>
              </a:spcAft>
              <a:buChar char="»"/>
              <a:defRPr sz="1300">
                <a:solidFill>
                  <a:schemeClr val="tx1"/>
                </a:solidFill>
                <a:latin typeface="AGaramond" pitchFamily="18" charset="0"/>
              </a:defRPr>
            </a:lvl5pPr>
            <a:lvl6pPr marL="2514600" indent="-228600" algn="just" eaLnBrk="0" fontAlgn="base" hangingPunct="0">
              <a:spcBef>
                <a:spcPct val="7000"/>
              </a:spcBef>
              <a:spcAft>
                <a:spcPct val="20000"/>
              </a:spcAft>
              <a:buChar char="»"/>
              <a:defRPr sz="1300">
                <a:solidFill>
                  <a:schemeClr val="tx1"/>
                </a:solidFill>
                <a:latin typeface="AGaramond" pitchFamily="18" charset="0"/>
              </a:defRPr>
            </a:lvl6pPr>
            <a:lvl7pPr marL="2971800" indent="-228600" algn="just" eaLnBrk="0" fontAlgn="base" hangingPunct="0">
              <a:spcBef>
                <a:spcPct val="7000"/>
              </a:spcBef>
              <a:spcAft>
                <a:spcPct val="20000"/>
              </a:spcAft>
              <a:buChar char="»"/>
              <a:defRPr sz="1300">
                <a:solidFill>
                  <a:schemeClr val="tx1"/>
                </a:solidFill>
                <a:latin typeface="AGaramond" pitchFamily="18" charset="0"/>
              </a:defRPr>
            </a:lvl7pPr>
            <a:lvl8pPr marL="3429000" indent="-228600" algn="just" eaLnBrk="0" fontAlgn="base" hangingPunct="0">
              <a:spcBef>
                <a:spcPct val="7000"/>
              </a:spcBef>
              <a:spcAft>
                <a:spcPct val="20000"/>
              </a:spcAft>
              <a:buChar char="»"/>
              <a:defRPr sz="1300">
                <a:solidFill>
                  <a:schemeClr val="tx1"/>
                </a:solidFill>
                <a:latin typeface="AGaramond" pitchFamily="18" charset="0"/>
              </a:defRPr>
            </a:lvl8pPr>
            <a:lvl9pPr marL="3886200" indent="-228600" algn="just" eaLnBrk="0" fontAlgn="base" hangingPunct="0">
              <a:spcBef>
                <a:spcPct val="7000"/>
              </a:spcBef>
              <a:spcAft>
                <a:spcPct val="20000"/>
              </a:spcAft>
              <a:buChar char="»"/>
              <a:defRPr sz="1300">
                <a:solidFill>
                  <a:schemeClr val="tx1"/>
                </a:solidFill>
                <a:latin typeface="AGaramond" pitchFamily="18" charset="0"/>
              </a:defRPr>
            </a:lvl9pPr>
          </a:lstStyle>
          <a:p>
            <a:pPr algn="ctr" eaLnBrk="1" hangingPunct="1">
              <a:spcBef>
                <a:spcPct val="0"/>
              </a:spcBef>
            </a:pPr>
            <a:r>
              <a:rPr lang="en-US" altLang="en-US" sz="1400" dirty="0">
                <a:solidFill>
                  <a:schemeClr val="tx2"/>
                </a:solidFill>
                <a:cs typeface="Arial" pitchFamily="34" charset="0"/>
              </a:rPr>
              <a:t>Fraser Valley</a:t>
            </a:r>
            <a:endParaRPr lang="en-CA" altLang="en-US" sz="1400" dirty="0">
              <a:solidFill>
                <a:schemeClr val="tx2"/>
              </a:solidFill>
              <a:cs typeface="Arial" pitchFamily="34" charset="0"/>
            </a:endParaRPr>
          </a:p>
        </p:txBody>
      </p:sp>
    </p:spTree>
    <p:extLst>
      <p:ext uri="{BB962C8B-B14F-4D97-AF65-F5344CB8AC3E}">
        <p14:creationId xmlns:p14="http://schemas.microsoft.com/office/powerpoint/2010/main" val="36530645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1050" y="731838"/>
            <a:ext cx="7581900" cy="539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98499" y="152400"/>
            <a:ext cx="3960187" cy="400110"/>
          </a:xfrm>
          <a:prstGeom prst="rect">
            <a:avLst/>
          </a:prstGeom>
          <a:noFill/>
        </p:spPr>
        <p:txBody>
          <a:bodyPr wrap="none" rtlCol="0">
            <a:spAutoFit/>
          </a:bodyPr>
          <a:lstStyle/>
          <a:p>
            <a:pPr algn="l"/>
            <a:r>
              <a:rPr lang="en-CA" sz="2000" dirty="0" smtClean="0">
                <a:solidFill>
                  <a:schemeClr val="tx1"/>
                </a:solidFill>
              </a:rPr>
              <a:t>Debt Is Still A Four-Letter Word</a:t>
            </a:r>
            <a:endParaRPr lang="en-CA" sz="2000" dirty="0">
              <a:solidFill>
                <a:schemeClr val="tx1"/>
              </a:solidFill>
            </a:endParaRPr>
          </a:p>
        </p:txBody>
      </p:sp>
    </p:spTree>
    <p:extLst>
      <p:ext uri="{BB962C8B-B14F-4D97-AF65-F5344CB8AC3E}">
        <p14:creationId xmlns:p14="http://schemas.microsoft.com/office/powerpoint/2010/main" val="157868555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17"/>
          <p:cNvSpPr txBox="1">
            <a:spLocks noChangeArrowheads="1"/>
          </p:cNvSpPr>
          <p:nvPr/>
        </p:nvSpPr>
        <p:spPr bwMode="auto">
          <a:xfrm>
            <a:off x="755650" y="115888"/>
            <a:ext cx="8858250"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defRPr sz="1600">
                <a:solidFill>
                  <a:schemeClr val="tx1"/>
                </a:solidFill>
                <a:latin typeface="Arial" pitchFamily="34" charset="0"/>
              </a:defRPr>
            </a:lvl1pPr>
            <a:lvl2pPr marL="742950" indent="-285750" algn="l" eaLnBrk="0" hangingPunct="0">
              <a:buSzPct val="120000"/>
              <a:buChar char="•"/>
              <a:defRPr sz="1400">
                <a:solidFill>
                  <a:schemeClr val="tx1"/>
                </a:solidFill>
                <a:latin typeface="Arial" pitchFamily="34" charset="0"/>
              </a:defRPr>
            </a:lvl2pPr>
            <a:lvl3pPr marL="1143000" indent="-228600" algn="l" eaLnBrk="0" hangingPunct="0">
              <a:buSzPct val="100000"/>
              <a:buFont typeface="Courier New" pitchFamily="49" charset="0"/>
              <a:buChar char="o"/>
              <a:defRPr sz="1200">
                <a:solidFill>
                  <a:schemeClr val="tx1"/>
                </a:solidFill>
                <a:latin typeface="Arial" pitchFamily="34" charset="0"/>
              </a:defRPr>
            </a:lvl3pPr>
            <a:lvl4pPr marL="1600200" indent="-228600" algn="l" eaLnBrk="0" hangingPunct="0">
              <a:buChar char="–"/>
              <a:defRPr sz="1100">
                <a:solidFill>
                  <a:schemeClr val="tx1"/>
                </a:solidFill>
                <a:latin typeface="Arial" pitchFamily="34" charset="0"/>
              </a:defRPr>
            </a:lvl4pPr>
            <a:lvl5pPr marL="2057400" indent="-228600" algn="just" eaLnBrk="0" hangingPunct="0">
              <a:spcBef>
                <a:spcPct val="7000"/>
              </a:spcBef>
              <a:spcAft>
                <a:spcPct val="20000"/>
              </a:spcAft>
              <a:buChar char="»"/>
              <a:defRPr sz="1300">
                <a:solidFill>
                  <a:schemeClr val="tx1"/>
                </a:solidFill>
                <a:latin typeface="AGaramond" pitchFamily="18" charset="0"/>
              </a:defRPr>
            </a:lvl5pPr>
            <a:lvl6pPr marL="2514600" indent="-228600" algn="just" eaLnBrk="0" fontAlgn="base" hangingPunct="0">
              <a:spcBef>
                <a:spcPct val="7000"/>
              </a:spcBef>
              <a:spcAft>
                <a:spcPct val="20000"/>
              </a:spcAft>
              <a:buChar char="»"/>
              <a:defRPr sz="1300">
                <a:solidFill>
                  <a:schemeClr val="tx1"/>
                </a:solidFill>
                <a:latin typeface="AGaramond" pitchFamily="18" charset="0"/>
              </a:defRPr>
            </a:lvl6pPr>
            <a:lvl7pPr marL="2971800" indent="-228600" algn="just" eaLnBrk="0" fontAlgn="base" hangingPunct="0">
              <a:spcBef>
                <a:spcPct val="7000"/>
              </a:spcBef>
              <a:spcAft>
                <a:spcPct val="20000"/>
              </a:spcAft>
              <a:buChar char="»"/>
              <a:defRPr sz="1300">
                <a:solidFill>
                  <a:schemeClr val="tx1"/>
                </a:solidFill>
                <a:latin typeface="AGaramond" pitchFamily="18" charset="0"/>
              </a:defRPr>
            </a:lvl7pPr>
            <a:lvl8pPr marL="3429000" indent="-228600" algn="just" eaLnBrk="0" fontAlgn="base" hangingPunct="0">
              <a:spcBef>
                <a:spcPct val="7000"/>
              </a:spcBef>
              <a:spcAft>
                <a:spcPct val="20000"/>
              </a:spcAft>
              <a:buChar char="»"/>
              <a:defRPr sz="1300">
                <a:solidFill>
                  <a:schemeClr val="tx1"/>
                </a:solidFill>
                <a:latin typeface="AGaramond" pitchFamily="18" charset="0"/>
              </a:defRPr>
            </a:lvl8pPr>
            <a:lvl9pPr marL="3886200" indent="-228600" algn="just" eaLnBrk="0" fontAlgn="base" hangingPunct="0">
              <a:spcBef>
                <a:spcPct val="7000"/>
              </a:spcBef>
              <a:spcAft>
                <a:spcPct val="20000"/>
              </a:spcAft>
              <a:buChar char="»"/>
              <a:defRPr sz="1300">
                <a:solidFill>
                  <a:schemeClr val="tx1"/>
                </a:solidFill>
                <a:latin typeface="AGaramond" pitchFamily="18" charset="0"/>
              </a:defRPr>
            </a:lvl9pPr>
          </a:lstStyle>
          <a:p>
            <a:r>
              <a:rPr lang="en-US" altLang="en-US" sz="2000" dirty="0" smtClean="0">
                <a:ea typeface="MS PGothic" pitchFamily="34" charset="-128"/>
              </a:rPr>
              <a:t>The Affordability Gap Is Widening </a:t>
            </a:r>
            <a:endParaRPr lang="en-US" altLang="en-US" sz="2000" dirty="0">
              <a:ea typeface="MS PGothic" pitchFamily="34" charset="-128"/>
            </a:endParaRPr>
          </a:p>
        </p:txBody>
      </p:sp>
      <p:sp>
        <p:nvSpPr>
          <p:cNvPr id="15363" name="Text Box 8"/>
          <p:cNvSpPr txBox="1">
            <a:spLocks noChangeArrowheads="1"/>
          </p:cNvSpPr>
          <p:nvPr/>
        </p:nvSpPr>
        <p:spPr bwMode="auto">
          <a:xfrm>
            <a:off x="381000" y="5807075"/>
            <a:ext cx="846137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sz="1600">
                <a:solidFill>
                  <a:schemeClr val="tx1"/>
                </a:solidFill>
                <a:latin typeface="Arial" pitchFamily="34" charset="0"/>
              </a:defRPr>
            </a:lvl1pPr>
            <a:lvl2pPr marL="742950" indent="-285750" algn="l" eaLnBrk="0" hangingPunct="0">
              <a:buSzPct val="120000"/>
              <a:buChar char="•"/>
              <a:defRPr sz="1400">
                <a:solidFill>
                  <a:schemeClr val="tx1"/>
                </a:solidFill>
                <a:latin typeface="Arial" pitchFamily="34" charset="0"/>
              </a:defRPr>
            </a:lvl2pPr>
            <a:lvl3pPr marL="1143000" indent="-228600" algn="l" eaLnBrk="0" hangingPunct="0">
              <a:buSzPct val="100000"/>
              <a:buFont typeface="Courier New" pitchFamily="49" charset="0"/>
              <a:buChar char="o"/>
              <a:defRPr sz="1200">
                <a:solidFill>
                  <a:schemeClr val="tx1"/>
                </a:solidFill>
                <a:latin typeface="Arial" pitchFamily="34" charset="0"/>
              </a:defRPr>
            </a:lvl3pPr>
            <a:lvl4pPr marL="1600200" indent="-228600" algn="l" eaLnBrk="0" hangingPunct="0">
              <a:buChar char="–"/>
              <a:defRPr sz="1100">
                <a:solidFill>
                  <a:schemeClr val="tx1"/>
                </a:solidFill>
                <a:latin typeface="Arial" pitchFamily="34" charset="0"/>
              </a:defRPr>
            </a:lvl4pPr>
            <a:lvl5pPr marL="2057400" indent="-228600" algn="just" eaLnBrk="0" hangingPunct="0">
              <a:spcBef>
                <a:spcPct val="7000"/>
              </a:spcBef>
              <a:spcAft>
                <a:spcPct val="20000"/>
              </a:spcAft>
              <a:buChar char="»"/>
              <a:defRPr sz="1300">
                <a:solidFill>
                  <a:schemeClr val="tx1"/>
                </a:solidFill>
                <a:latin typeface="AGaramond" pitchFamily="18" charset="0"/>
              </a:defRPr>
            </a:lvl5pPr>
            <a:lvl6pPr marL="2514600" indent="-228600" algn="just" eaLnBrk="0" fontAlgn="base" hangingPunct="0">
              <a:spcBef>
                <a:spcPct val="7000"/>
              </a:spcBef>
              <a:spcAft>
                <a:spcPct val="20000"/>
              </a:spcAft>
              <a:buChar char="»"/>
              <a:defRPr sz="1300">
                <a:solidFill>
                  <a:schemeClr val="tx1"/>
                </a:solidFill>
                <a:latin typeface="AGaramond" pitchFamily="18" charset="0"/>
              </a:defRPr>
            </a:lvl6pPr>
            <a:lvl7pPr marL="2971800" indent="-228600" algn="just" eaLnBrk="0" fontAlgn="base" hangingPunct="0">
              <a:spcBef>
                <a:spcPct val="7000"/>
              </a:spcBef>
              <a:spcAft>
                <a:spcPct val="20000"/>
              </a:spcAft>
              <a:buChar char="»"/>
              <a:defRPr sz="1300">
                <a:solidFill>
                  <a:schemeClr val="tx1"/>
                </a:solidFill>
                <a:latin typeface="AGaramond" pitchFamily="18" charset="0"/>
              </a:defRPr>
            </a:lvl7pPr>
            <a:lvl8pPr marL="3429000" indent="-228600" algn="just" eaLnBrk="0" fontAlgn="base" hangingPunct="0">
              <a:spcBef>
                <a:spcPct val="7000"/>
              </a:spcBef>
              <a:spcAft>
                <a:spcPct val="20000"/>
              </a:spcAft>
              <a:buChar char="»"/>
              <a:defRPr sz="1300">
                <a:solidFill>
                  <a:schemeClr val="tx1"/>
                </a:solidFill>
                <a:latin typeface="AGaramond" pitchFamily="18" charset="0"/>
              </a:defRPr>
            </a:lvl8pPr>
            <a:lvl9pPr marL="3886200" indent="-228600" algn="just" eaLnBrk="0" fontAlgn="base" hangingPunct="0">
              <a:spcBef>
                <a:spcPct val="7000"/>
              </a:spcBef>
              <a:spcAft>
                <a:spcPct val="20000"/>
              </a:spcAft>
              <a:buChar char="»"/>
              <a:defRPr sz="1300">
                <a:solidFill>
                  <a:schemeClr val="tx1"/>
                </a:solidFill>
                <a:latin typeface="AGaramond" pitchFamily="18" charset="0"/>
              </a:defRPr>
            </a:lvl9pPr>
          </a:lstStyle>
          <a:p>
            <a:pPr eaLnBrk="1" hangingPunct="1">
              <a:spcBef>
                <a:spcPct val="0"/>
              </a:spcBef>
            </a:pPr>
            <a:r>
              <a:rPr lang="en-US" altLang="en-US" sz="1100" b="0" i="1">
                <a:ea typeface="MS PGothic" pitchFamily="34" charset="-128"/>
              </a:rPr>
              <a:t>Source: CREA, Scotiabank Economics.</a:t>
            </a:r>
          </a:p>
          <a:p>
            <a:pPr eaLnBrk="1" hangingPunct="1">
              <a:spcBef>
                <a:spcPct val="0"/>
              </a:spcBef>
            </a:pPr>
            <a:r>
              <a:rPr lang="en-US" altLang="en-US" sz="1100" b="0" i="1">
                <a:ea typeface="MS PGothic" pitchFamily="34" charset="-128"/>
              </a:rPr>
              <a:t>Data plotted through May 2016.</a:t>
            </a:r>
          </a:p>
        </p:txBody>
      </p:sp>
      <p:graphicFrame>
        <p:nvGraphicFramePr>
          <p:cNvPr id="15364" name="Object 3"/>
          <p:cNvGraphicFramePr>
            <a:graphicFrameLocks/>
          </p:cNvGraphicFramePr>
          <p:nvPr>
            <p:extLst>
              <p:ext uri="{D42A27DB-BD31-4B8C-83A1-F6EECF244321}">
                <p14:modId xmlns:p14="http://schemas.microsoft.com/office/powerpoint/2010/main" val="4003222738"/>
              </p:ext>
            </p:extLst>
          </p:nvPr>
        </p:nvGraphicFramePr>
        <p:xfrm>
          <a:off x="400050" y="1123950"/>
          <a:ext cx="5219700" cy="4638675"/>
        </p:xfrm>
        <a:graphic>
          <a:graphicData uri="http://schemas.openxmlformats.org/presentationml/2006/ole">
            <mc:AlternateContent xmlns:mc="http://schemas.openxmlformats.org/markup-compatibility/2006">
              <mc:Choice xmlns:v="urn:schemas-microsoft-com:vml" Requires="v">
                <p:oleObj spid="_x0000_s39985" name="Chart" r:id="rId4" imgW="5114976" imgH="4543394" progId="MSGraph.Chart.8">
                  <p:embed followColorScheme="full"/>
                </p:oleObj>
              </mc:Choice>
              <mc:Fallback>
                <p:oleObj name="Chart" r:id="rId4" imgW="5114976" imgH="4543394" progId="MSGraph.Chart.8">
                  <p:embed followColorScheme="full"/>
                  <p:pic>
                    <p:nvPicPr>
                      <p:cNvPr id="0" name="Picture 11"/>
                      <p:cNvPicPr>
                        <a:picLocks noChangeArrowheads="1"/>
                      </p:cNvPicPr>
                      <p:nvPr/>
                    </p:nvPicPr>
                    <p:blipFill>
                      <a:blip r:embed="rId5"/>
                      <a:srcRect/>
                      <a:stretch>
                        <a:fillRect/>
                      </a:stretch>
                    </p:blipFill>
                    <p:spPr bwMode="auto">
                      <a:xfrm>
                        <a:off x="400050" y="1123950"/>
                        <a:ext cx="5219700" cy="463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365" name="Text Box 10"/>
          <p:cNvSpPr txBox="1">
            <a:spLocks noChangeArrowheads="1"/>
          </p:cNvSpPr>
          <p:nvPr/>
        </p:nvSpPr>
        <p:spPr bwMode="auto">
          <a:xfrm>
            <a:off x="841375" y="1320800"/>
            <a:ext cx="22066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sz="1600">
                <a:solidFill>
                  <a:schemeClr val="tx1"/>
                </a:solidFill>
                <a:latin typeface="Arial" pitchFamily="34" charset="0"/>
              </a:defRPr>
            </a:lvl1pPr>
            <a:lvl2pPr marL="742950" indent="-285750" algn="l" eaLnBrk="0" hangingPunct="0">
              <a:buSzPct val="120000"/>
              <a:buChar char="•"/>
              <a:defRPr sz="1400">
                <a:solidFill>
                  <a:schemeClr val="tx1"/>
                </a:solidFill>
                <a:latin typeface="Arial" pitchFamily="34" charset="0"/>
              </a:defRPr>
            </a:lvl2pPr>
            <a:lvl3pPr marL="1143000" indent="-228600" algn="l" eaLnBrk="0" hangingPunct="0">
              <a:buSzPct val="100000"/>
              <a:buFont typeface="Courier New" pitchFamily="49" charset="0"/>
              <a:buChar char="o"/>
              <a:defRPr sz="1200">
                <a:solidFill>
                  <a:schemeClr val="tx1"/>
                </a:solidFill>
                <a:latin typeface="Arial" pitchFamily="34" charset="0"/>
              </a:defRPr>
            </a:lvl3pPr>
            <a:lvl4pPr marL="1600200" indent="-228600" algn="l" eaLnBrk="0" hangingPunct="0">
              <a:buChar char="–"/>
              <a:defRPr sz="1100">
                <a:solidFill>
                  <a:schemeClr val="tx1"/>
                </a:solidFill>
                <a:latin typeface="Arial" pitchFamily="34" charset="0"/>
              </a:defRPr>
            </a:lvl4pPr>
            <a:lvl5pPr marL="2057400" indent="-228600" algn="just" eaLnBrk="0" hangingPunct="0">
              <a:spcBef>
                <a:spcPct val="7000"/>
              </a:spcBef>
              <a:spcAft>
                <a:spcPct val="20000"/>
              </a:spcAft>
              <a:buChar char="»"/>
              <a:defRPr sz="1300">
                <a:solidFill>
                  <a:schemeClr val="tx1"/>
                </a:solidFill>
                <a:latin typeface="AGaramond" pitchFamily="18" charset="0"/>
              </a:defRPr>
            </a:lvl5pPr>
            <a:lvl6pPr marL="2514600" indent="-228600" algn="just" eaLnBrk="0" fontAlgn="base" hangingPunct="0">
              <a:spcBef>
                <a:spcPct val="7000"/>
              </a:spcBef>
              <a:spcAft>
                <a:spcPct val="20000"/>
              </a:spcAft>
              <a:buChar char="»"/>
              <a:defRPr sz="1300">
                <a:solidFill>
                  <a:schemeClr val="tx1"/>
                </a:solidFill>
                <a:latin typeface="AGaramond" pitchFamily="18" charset="0"/>
              </a:defRPr>
            </a:lvl6pPr>
            <a:lvl7pPr marL="2971800" indent="-228600" algn="just" eaLnBrk="0" fontAlgn="base" hangingPunct="0">
              <a:spcBef>
                <a:spcPct val="7000"/>
              </a:spcBef>
              <a:spcAft>
                <a:spcPct val="20000"/>
              </a:spcAft>
              <a:buChar char="»"/>
              <a:defRPr sz="1300">
                <a:solidFill>
                  <a:schemeClr val="tx1"/>
                </a:solidFill>
                <a:latin typeface="AGaramond" pitchFamily="18" charset="0"/>
              </a:defRPr>
            </a:lvl7pPr>
            <a:lvl8pPr marL="3429000" indent="-228600" algn="just" eaLnBrk="0" fontAlgn="base" hangingPunct="0">
              <a:spcBef>
                <a:spcPct val="7000"/>
              </a:spcBef>
              <a:spcAft>
                <a:spcPct val="20000"/>
              </a:spcAft>
              <a:buChar char="»"/>
              <a:defRPr sz="1300">
                <a:solidFill>
                  <a:schemeClr val="tx1"/>
                </a:solidFill>
                <a:latin typeface="AGaramond" pitchFamily="18" charset="0"/>
              </a:defRPr>
            </a:lvl8pPr>
            <a:lvl9pPr marL="3886200" indent="-228600" algn="just" eaLnBrk="0" fontAlgn="base" hangingPunct="0">
              <a:spcBef>
                <a:spcPct val="7000"/>
              </a:spcBef>
              <a:spcAft>
                <a:spcPct val="20000"/>
              </a:spcAft>
              <a:buChar char="»"/>
              <a:defRPr sz="1300">
                <a:solidFill>
                  <a:schemeClr val="tx1"/>
                </a:solidFill>
                <a:latin typeface="AGaramond" pitchFamily="18" charset="0"/>
              </a:defRPr>
            </a:lvl9pPr>
          </a:lstStyle>
          <a:p>
            <a:pPr eaLnBrk="1" hangingPunct="1"/>
            <a:r>
              <a:rPr lang="en-US" altLang="en-US" sz="1200" b="0" i="1">
                <a:ea typeface="MS PGothic" pitchFamily="34" charset="-128"/>
                <a:cs typeface="Geneva"/>
              </a:rPr>
              <a:t> $000s, MLS HPI </a:t>
            </a:r>
            <a:endParaRPr lang="en-CA" altLang="en-US" sz="1200" b="0" i="1">
              <a:ea typeface="MS PGothic" pitchFamily="34" charset="-128"/>
              <a:cs typeface="Geneva"/>
            </a:endParaRPr>
          </a:p>
        </p:txBody>
      </p:sp>
      <p:sp>
        <p:nvSpPr>
          <p:cNvPr id="15366" name="Text Box 4"/>
          <p:cNvSpPr txBox="1">
            <a:spLocks noChangeArrowheads="1"/>
          </p:cNvSpPr>
          <p:nvPr/>
        </p:nvSpPr>
        <p:spPr bwMode="auto">
          <a:xfrm>
            <a:off x="774700" y="785813"/>
            <a:ext cx="43005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sz="1600">
                <a:solidFill>
                  <a:schemeClr val="tx1"/>
                </a:solidFill>
                <a:latin typeface="Arial" pitchFamily="34" charset="0"/>
              </a:defRPr>
            </a:lvl1pPr>
            <a:lvl2pPr marL="742950" indent="-285750" algn="l" eaLnBrk="0" hangingPunct="0">
              <a:buSzPct val="120000"/>
              <a:buChar char="•"/>
              <a:defRPr sz="1400">
                <a:solidFill>
                  <a:schemeClr val="tx1"/>
                </a:solidFill>
                <a:latin typeface="Arial" pitchFamily="34" charset="0"/>
              </a:defRPr>
            </a:lvl2pPr>
            <a:lvl3pPr marL="1143000" indent="-228600" algn="l" eaLnBrk="0" hangingPunct="0">
              <a:buSzPct val="100000"/>
              <a:buFont typeface="Courier New" pitchFamily="49" charset="0"/>
              <a:buChar char="o"/>
              <a:defRPr sz="1200">
                <a:solidFill>
                  <a:schemeClr val="tx1"/>
                </a:solidFill>
                <a:latin typeface="Arial" pitchFamily="34" charset="0"/>
              </a:defRPr>
            </a:lvl3pPr>
            <a:lvl4pPr marL="1600200" indent="-228600" algn="l" eaLnBrk="0" hangingPunct="0">
              <a:buChar char="–"/>
              <a:defRPr sz="1100">
                <a:solidFill>
                  <a:schemeClr val="tx1"/>
                </a:solidFill>
                <a:latin typeface="Arial" pitchFamily="34" charset="0"/>
              </a:defRPr>
            </a:lvl4pPr>
            <a:lvl5pPr marL="2057400" indent="-228600" algn="just" eaLnBrk="0" hangingPunct="0">
              <a:spcBef>
                <a:spcPct val="7000"/>
              </a:spcBef>
              <a:spcAft>
                <a:spcPct val="20000"/>
              </a:spcAft>
              <a:buChar char="»"/>
              <a:defRPr sz="1300">
                <a:solidFill>
                  <a:schemeClr val="tx1"/>
                </a:solidFill>
                <a:latin typeface="AGaramond" pitchFamily="18" charset="0"/>
              </a:defRPr>
            </a:lvl5pPr>
            <a:lvl6pPr marL="2514600" indent="-228600" algn="just" eaLnBrk="0" fontAlgn="base" hangingPunct="0">
              <a:spcBef>
                <a:spcPct val="7000"/>
              </a:spcBef>
              <a:spcAft>
                <a:spcPct val="20000"/>
              </a:spcAft>
              <a:buChar char="»"/>
              <a:defRPr sz="1300">
                <a:solidFill>
                  <a:schemeClr val="tx1"/>
                </a:solidFill>
                <a:latin typeface="AGaramond" pitchFamily="18" charset="0"/>
              </a:defRPr>
            </a:lvl6pPr>
            <a:lvl7pPr marL="2971800" indent="-228600" algn="just" eaLnBrk="0" fontAlgn="base" hangingPunct="0">
              <a:spcBef>
                <a:spcPct val="7000"/>
              </a:spcBef>
              <a:spcAft>
                <a:spcPct val="20000"/>
              </a:spcAft>
              <a:buChar char="»"/>
              <a:defRPr sz="1300">
                <a:solidFill>
                  <a:schemeClr val="tx1"/>
                </a:solidFill>
                <a:latin typeface="AGaramond" pitchFamily="18" charset="0"/>
              </a:defRPr>
            </a:lvl7pPr>
            <a:lvl8pPr marL="3429000" indent="-228600" algn="just" eaLnBrk="0" fontAlgn="base" hangingPunct="0">
              <a:spcBef>
                <a:spcPct val="7000"/>
              </a:spcBef>
              <a:spcAft>
                <a:spcPct val="20000"/>
              </a:spcAft>
              <a:buChar char="»"/>
              <a:defRPr sz="1300">
                <a:solidFill>
                  <a:schemeClr val="tx1"/>
                </a:solidFill>
                <a:latin typeface="AGaramond" pitchFamily="18" charset="0"/>
              </a:defRPr>
            </a:lvl8pPr>
            <a:lvl9pPr marL="3886200" indent="-228600" algn="just" eaLnBrk="0" fontAlgn="base" hangingPunct="0">
              <a:spcBef>
                <a:spcPct val="7000"/>
              </a:spcBef>
              <a:spcAft>
                <a:spcPct val="20000"/>
              </a:spcAft>
              <a:buChar char="»"/>
              <a:defRPr sz="1300">
                <a:solidFill>
                  <a:schemeClr val="tx1"/>
                </a:solidFill>
                <a:latin typeface="AGaramond" pitchFamily="18" charset="0"/>
              </a:defRPr>
            </a:lvl9pPr>
          </a:lstStyle>
          <a:p>
            <a:r>
              <a:rPr lang="en-GB" altLang="en-US" dirty="0">
                <a:ea typeface="MS PGothic" pitchFamily="34" charset="-128"/>
                <a:cs typeface="Geneva"/>
              </a:rPr>
              <a:t>Benchmark Home Prices</a:t>
            </a:r>
          </a:p>
        </p:txBody>
      </p:sp>
      <p:sp>
        <p:nvSpPr>
          <p:cNvPr id="15367" name="Text Box 8"/>
          <p:cNvSpPr txBox="1">
            <a:spLocks noChangeArrowheads="1"/>
          </p:cNvSpPr>
          <p:nvPr/>
        </p:nvSpPr>
        <p:spPr bwMode="auto">
          <a:xfrm>
            <a:off x="3305175" y="1593850"/>
            <a:ext cx="158115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sz="1600">
                <a:solidFill>
                  <a:schemeClr val="tx1"/>
                </a:solidFill>
                <a:latin typeface="Arial" pitchFamily="34" charset="0"/>
              </a:defRPr>
            </a:lvl1pPr>
            <a:lvl2pPr marL="742950" indent="-285750" algn="l" eaLnBrk="0" hangingPunct="0">
              <a:buSzPct val="120000"/>
              <a:buChar char="•"/>
              <a:defRPr sz="1400">
                <a:solidFill>
                  <a:schemeClr val="tx1"/>
                </a:solidFill>
                <a:latin typeface="Arial" pitchFamily="34" charset="0"/>
              </a:defRPr>
            </a:lvl2pPr>
            <a:lvl3pPr marL="1143000" indent="-228600" algn="l" eaLnBrk="0" hangingPunct="0">
              <a:buSzPct val="100000"/>
              <a:buFont typeface="Courier New" pitchFamily="49" charset="0"/>
              <a:buChar char="o"/>
              <a:defRPr sz="1200">
                <a:solidFill>
                  <a:schemeClr val="tx1"/>
                </a:solidFill>
                <a:latin typeface="Arial" pitchFamily="34" charset="0"/>
              </a:defRPr>
            </a:lvl3pPr>
            <a:lvl4pPr marL="1600200" indent="-228600" algn="l" eaLnBrk="0" hangingPunct="0">
              <a:buChar char="–"/>
              <a:defRPr sz="1100">
                <a:solidFill>
                  <a:schemeClr val="tx1"/>
                </a:solidFill>
                <a:latin typeface="Arial" pitchFamily="34" charset="0"/>
              </a:defRPr>
            </a:lvl4pPr>
            <a:lvl5pPr marL="2057400" indent="-228600" algn="just" eaLnBrk="0" hangingPunct="0">
              <a:spcBef>
                <a:spcPct val="7000"/>
              </a:spcBef>
              <a:spcAft>
                <a:spcPct val="20000"/>
              </a:spcAft>
              <a:buChar char="»"/>
              <a:defRPr sz="1300">
                <a:solidFill>
                  <a:schemeClr val="tx1"/>
                </a:solidFill>
                <a:latin typeface="AGaramond" pitchFamily="18" charset="0"/>
              </a:defRPr>
            </a:lvl5pPr>
            <a:lvl6pPr marL="2514600" indent="-228600" algn="just" eaLnBrk="0" fontAlgn="base" hangingPunct="0">
              <a:spcBef>
                <a:spcPct val="7000"/>
              </a:spcBef>
              <a:spcAft>
                <a:spcPct val="20000"/>
              </a:spcAft>
              <a:buChar char="»"/>
              <a:defRPr sz="1300">
                <a:solidFill>
                  <a:schemeClr val="tx1"/>
                </a:solidFill>
                <a:latin typeface="AGaramond" pitchFamily="18" charset="0"/>
              </a:defRPr>
            </a:lvl6pPr>
            <a:lvl7pPr marL="2971800" indent="-228600" algn="just" eaLnBrk="0" fontAlgn="base" hangingPunct="0">
              <a:spcBef>
                <a:spcPct val="7000"/>
              </a:spcBef>
              <a:spcAft>
                <a:spcPct val="20000"/>
              </a:spcAft>
              <a:buChar char="»"/>
              <a:defRPr sz="1300">
                <a:solidFill>
                  <a:schemeClr val="tx1"/>
                </a:solidFill>
                <a:latin typeface="AGaramond" pitchFamily="18" charset="0"/>
              </a:defRPr>
            </a:lvl7pPr>
            <a:lvl8pPr marL="3429000" indent="-228600" algn="just" eaLnBrk="0" fontAlgn="base" hangingPunct="0">
              <a:spcBef>
                <a:spcPct val="7000"/>
              </a:spcBef>
              <a:spcAft>
                <a:spcPct val="20000"/>
              </a:spcAft>
              <a:buChar char="»"/>
              <a:defRPr sz="1300">
                <a:solidFill>
                  <a:schemeClr val="tx1"/>
                </a:solidFill>
                <a:latin typeface="AGaramond" pitchFamily="18" charset="0"/>
              </a:defRPr>
            </a:lvl8pPr>
            <a:lvl9pPr marL="3886200" indent="-228600" algn="just" eaLnBrk="0" fontAlgn="base" hangingPunct="0">
              <a:spcBef>
                <a:spcPct val="7000"/>
              </a:spcBef>
              <a:spcAft>
                <a:spcPct val="20000"/>
              </a:spcAft>
              <a:buChar char="»"/>
              <a:defRPr sz="1300">
                <a:solidFill>
                  <a:schemeClr val="tx1"/>
                </a:solidFill>
                <a:latin typeface="AGaramond" pitchFamily="18" charset="0"/>
              </a:defRPr>
            </a:lvl9pPr>
          </a:lstStyle>
          <a:p>
            <a:pPr algn="ctr" eaLnBrk="1" hangingPunct="1"/>
            <a:r>
              <a:rPr lang="en-US" altLang="en-US">
                <a:solidFill>
                  <a:srgbClr val="FF0000"/>
                </a:solidFill>
              </a:rPr>
              <a:t>Single-Family Homes</a:t>
            </a:r>
            <a:endParaRPr lang="en-CA" altLang="en-US">
              <a:solidFill>
                <a:srgbClr val="FF0000"/>
              </a:solidFill>
            </a:endParaRPr>
          </a:p>
        </p:txBody>
      </p:sp>
      <p:sp>
        <p:nvSpPr>
          <p:cNvPr id="15368" name="Text Box 8"/>
          <p:cNvSpPr txBox="1">
            <a:spLocks noChangeArrowheads="1"/>
          </p:cNvSpPr>
          <p:nvPr/>
        </p:nvSpPr>
        <p:spPr bwMode="auto">
          <a:xfrm>
            <a:off x="3657600" y="4062413"/>
            <a:ext cx="143033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sz="1600">
                <a:solidFill>
                  <a:schemeClr val="tx1"/>
                </a:solidFill>
                <a:latin typeface="Arial" pitchFamily="34" charset="0"/>
              </a:defRPr>
            </a:lvl1pPr>
            <a:lvl2pPr marL="742950" indent="-285750" algn="l" eaLnBrk="0" hangingPunct="0">
              <a:buSzPct val="120000"/>
              <a:buChar char="•"/>
              <a:defRPr sz="1400">
                <a:solidFill>
                  <a:schemeClr val="tx1"/>
                </a:solidFill>
                <a:latin typeface="Arial" pitchFamily="34" charset="0"/>
              </a:defRPr>
            </a:lvl2pPr>
            <a:lvl3pPr marL="1143000" indent="-228600" algn="l" eaLnBrk="0" hangingPunct="0">
              <a:buSzPct val="100000"/>
              <a:buFont typeface="Courier New" pitchFamily="49" charset="0"/>
              <a:buChar char="o"/>
              <a:defRPr sz="1200">
                <a:solidFill>
                  <a:schemeClr val="tx1"/>
                </a:solidFill>
                <a:latin typeface="Arial" pitchFamily="34" charset="0"/>
              </a:defRPr>
            </a:lvl3pPr>
            <a:lvl4pPr marL="1600200" indent="-228600" algn="l" eaLnBrk="0" hangingPunct="0">
              <a:buChar char="–"/>
              <a:defRPr sz="1100">
                <a:solidFill>
                  <a:schemeClr val="tx1"/>
                </a:solidFill>
                <a:latin typeface="Arial" pitchFamily="34" charset="0"/>
              </a:defRPr>
            </a:lvl4pPr>
            <a:lvl5pPr marL="2057400" indent="-228600" algn="just" eaLnBrk="0" hangingPunct="0">
              <a:spcBef>
                <a:spcPct val="7000"/>
              </a:spcBef>
              <a:spcAft>
                <a:spcPct val="20000"/>
              </a:spcAft>
              <a:buChar char="»"/>
              <a:defRPr sz="1300">
                <a:solidFill>
                  <a:schemeClr val="tx1"/>
                </a:solidFill>
                <a:latin typeface="AGaramond" pitchFamily="18" charset="0"/>
              </a:defRPr>
            </a:lvl5pPr>
            <a:lvl6pPr marL="2514600" indent="-228600" algn="just" eaLnBrk="0" fontAlgn="base" hangingPunct="0">
              <a:spcBef>
                <a:spcPct val="7000"/>
              </a:spcBef>
              <a:spcAft>
                <a:spcPct val="20000"/>
              </a:spcAft>
              <a:buChar char="»"/>
              <a:defRPr sz="1300">
                <a:solidFill>
                  <a:schemeClr val="tx1"/>
                </a:solidFill>
                <a:latin typeface="AGaramond" pitchFamily="18" charset="0"/>
              </a:defRPr>
            </a:lvl6pPr>
            <a:lvl7pPr marL="2971800" indent="-228600" algn="just" eaLnBrk="0" fontAlgn="base" hangingPunct="0">
              <a:spcBef>
                <a:spcPct val="7000"/>
              </a:spcBef>
              <a:spcAft>
                <a:spcPct val="20000"/>
              </a:spcAft>
              <a:buChar char="»"/>
              <a:defRPr sz="1300">
                <a:solidFill>
                  <a:schemeClr val="tx1"/>
                </a:solidFill>
                <a:latin typeface="AGaramond" pitchFamily="18" charset="0"/>
              </a:defRPr>
            </a:lvl7pPr>
            <a:lvl8pPr marL="3429000" indent="-228600" algn="just" eaLnBrk="0" fontAlgn="base" hangingPunct="0">
              <a:spcBef>
                <a:spcPct val="7000"/>
              </a:spcBef>
              <a:spcAft>
                <a:spcPct val="20000"/>
              </a:spcAft>
              <a:buChar char="»"/>
              <a:defRPr sz="1300">
                <a:solidFill>
                  <a:schemeClr val="tx1"/>
                </a:solidFill>
                <a:latin typeface="AGaramond" pitchFamily="18" charset="0"/>
              </a:defRPr>
            </a:lvl8pPr>
            <a:lvl9pPr marL="3886200" indent="-228600" algn="just" eaLnBrk="0" fontAlgn="base" hangingPunct="0">
              <a:spcBef>
                <a:spcPct val="7000"/>
              </a:spcBef>
              <a:spcAft>
                <a:spcPct val="20000"/>
              </a:spcAft>
              <a:buChar char="»"/>
              <a:defRPr sz="1300">
                <a:solidFill>
                  <a:schemeClr val="tx1"/>
                </a:solidFill>
                <a:latin typeface="AGaramond" pitchFamily="18" charset="0"/>
              </a:defRPr>
            </a:lvl9pPr>
          </a:lstStyle>
          <a:p>
            <a:pPr algn="ctr" eaLnBrk="1" hangingPunct="1"/>
            <a:r>
              <a:rPr lang="en-US" altLang="en-US">
                <a:solidFill>
                  <a:srgbClr val="0000FF"/>
                </a:solidFill>
              </a:rPr>
              <a:t>Apartments</a:t>
            </a:r>
            <a:endParaRPr lang="en-CA" altLang="en-US">
              <a:solidFill>
                <a:srgbClr val="0000FF"/>
              </a:solidFill>
            </a:endParaRPr>
          </a:p>
        </p:txBody>
      </p:sp>
      <p:sp>
        <p:nvSpPr>
          <p:cNvPr id="15369" name="Right Brace 1"/>
          <p:cNvSpPr>
            <a:spLocks/>
          </p:cNvSpPr>
          <p:nvPr/>
        </p:nvSpPr>
        <p:spPr bwMode="auto">
          <a:xfrm>
            <a:off x="5465404" y="1528536"/>
            <a:ext cx="256592" cy="1979774"/>
          </a:xfrm>
          <a:prstGeom prst="rightBrace">
            <a:avLst>
              <a:gd name="adj1" fmla="val 0"/>
              <a:gd name="adj2" fmla="val 50000"/>
            </a:avLst>
          </a:prstGeom>
          <a:solidFill>
            <a:schemeClr val="bg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lgn="l" eaLnBrk="0" hangingPunct="0">
              <a:defRPr sz="1600">
                <a:solidFill>
                  <a:schemeClr val="tx1"/>
                </a:solidFill>
                <a:latin typeface="Arial" pitchFamily="34" charset="0"/>
              </a:defRPr>
            </a:lvl1pPr>
            <a:lvl2pPr marL="742950" indent="-285750" algn="l" eaLnBrk="0" hangingPunct="0">
              <a:buSzPct val="120000"/>
              <a:buChar char="•"/>
              <a:defRPr sz="1400">
                <a:solidFill>
                  <a:schemeClr val="tx1"/>
                </a:solidFill>
                <a:latin typeface="Arial" pitchFamily="34" charset="0"/>
              </a:defRPr>
            </a:lvl2pPr>
            <a:lvl3pPr marL="1143000" indent="-228600" algn="l" eaLnBrk="0" hangingPunct="0">
              <a:buSzPct val="100000"/>
              <a:buFont typeface="Courier New" pitchFamily="49" charset="0"/>
              <a:buChar char="o"/>
              <a:defRPr sz="1200">
                <a:solidFill>
                  <a:schemeClr val="tx1"/>
                </a:solidFill>
                <a:latin typeface="Arial" pitchFamily="34" charset="0"/>
              </a:defRPr>
            </a:lvl3pPr>
            <a:lvl4pPr marL="1600200" indent="-228600" algn="l" eaLnBrk="0" hangingPunct="0">
              <a:buChar char="–"/>
              <a:defRPr sz="1100">
                <a:solidFill>
                  <a:schemeClr val="tx1"/>
                </a:solidFill>
                <a:latin typeface="Arial" pitchFamily="34" charset="0"/>
              </a:defRPr>
            </a:lvl4pPr>
            <a:lvl5pPr marL="2057400" indent="-228600" algn="just" eaLnBrk="0" hangingPunct="0">
              <a:spcBef>
                <a:spcPct val="7000"/>
              </a:spcBef>
              <a:spcAft>
                <a:spcPct val="20000"/>
              </a:spcAft>
              <a:buChar char="»"/>
              <a:defRPr sz="1300">
                <a:solidFill>
                  <a:schemeClr val="tx1"/>
                </a:solidFill>
                <a:latin typeface="AGaramond" pitchFamily="18" charset="0"/>
              </a:defRPr>
            </a:lvl5pPr>
            <a:lvl6pPr marL="2514600" indent="-228600" algn="just" eaLnBrk="0" fontAlgn="base" hangingPunct="0">
              <a:spcBef>
                <a:spcPct val="7000"/>
              </a:spcBef>
              <a:spcAft>
                <a:spcPct val="20000"/>
              </a:spcAft>
              <a:buChar char="»"/>
              <a:defRPr sz="1300">
                <a:solidFill>
                  <a:schemeClr val="tx1"/>
                </a:solidFill>
                <a:latin typeface="AGaramond" pitchFamily="18" charset="0"/>
              </a:defRPr>
            </a:lvl6pPr>
            <a:lvl7pPr marL="2971800" indent="-228600" algn="just" eaLnBrk="0" fontAlgn="base" hangingPunct="0">
              <a:spcBef>
                <a:spcPct val="7000"/>
              </a:spcBef>
              <a:spcAft>
                <a:spcPct val="20000"/>
              </a:spcAft>
              <a:buChar char="»"/>
              <a:defRPr sz="1300">
                <a:solidFill>
                  <a:schemeClr val="tx1"/>
                </a:solidFill>
                <a:latin typeface="AGaramond" pitchFamily="18" charset="0"/>
              </a:defRPr>
            </a:lvl7pPr>
            <a:lvl8pPr marL="3429000" indent="-228600" algn="just" eaLnBrk="0" fontAlgn="base" hangingPunct="0">
              <a:spcBef>
                <a:spcPct val="7000"/>
              </a:spcBef>
              <a:spcAft>
                <a:spcPct val="20000"/>
              </a:spcAft>
              <a:buChar char="»"/>
              <a:defRPr sz="1300">
                <a:solidFill>
                  <a:schemeClr val="tx1"/>
                </a:solidFill>
                <a:latin typeface="AGaramond" pitchFamily="18" charset="0"/>
              </a:defRPr>
            </a:lvl8pPr>
            <a:lvl9pPr marL="3886200" indent="-228600" algn="just" eaLnBrk="0" fontAlgn="base" hangingPunct="0">
              <a:spcBef>
                <a:spcPct val="7000"/>
              </a:spcBef>
              <a:spcAft>
                <a:spcPct val="20000"/>
              </a:spcAft>
              <a:buChar char="»"/>
              <a:defRPr sz="1300">
                <a:solidFill>
                  <a:schemeClr val="tx1"/>
                </a:solidFill>
                <a:latin typeface="AGaramond" pitchFamily="18" charset="0"/>
              </a:defRPr>
            </a:lvl9pPr>
          </a:lstStyle>
          <a:p>
            <a:pPr algn="ctr" eaLnBrk="1" hangingPunct="1"/>
            <a:endParaRPr lang="en-CA" altLang="en-US" sz="1400">
              <a:solidFill>
                <a:srgbClr val="669900"/>
              </a:solidFill>
            </a:endParaRPr>
          </a:p>
        </p:txBody>
      </p:sp>
      <p:sp>
        <p:nvSpPr>
          <p:cNvPr id="15370" name="TextBox 3"/>
          <p:cNvSpPr txBox="1">
            <a:spLocks noChangeArrowheads="1"/>
          </p:cNvSpPr>
          <p:nvPr/>
        </p:nvSpPr>
        <p:spPr bwMode="auto">
          <a:xfrm>
            <a:off x="4095750" y="2627313"/>
            <a:ext cx="108585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sz="1600">
                <a:solidFill>
                  <a:schemeClr val="tx1"/>
                </a:solidFill>
                <a:latin typeface="Arial" pitchFamily="34" charset="0"/>
              </a:defRPr>
            </a:lvl1pPr>
            <a:lvl2pPr marL="742950" indent="-285750" algn="l" eaLnBrk="0" hangingPunct="0">
              <a:buSzPct val="120000"/>
              <a:buChar char="•"/>
              <a:defRPr sz="1400">
                <a:solidFill>
                  <a:schemeClr val="tx1"/>
                </a:solidFill>
                <a:latin typeface="Arial" pitchFamily="34" charset="0"/>
              </a:defRPr>
            </a:lvl2pPr>
            <a:lvl3pPr marL="1143000" indent="-228600" algn="l" eaLnBrk="0" hangingPunct="0">
              <a:buSzPct val="100000"/>
              <a:buFont typeface="Courier New" pitchFamily="49" charset="0"/>
              <a:buChar char="o"/>
              <a:defRPr sz="1200">
                <a:solidFill>
                  <a:schemeClr val="tx1"/>
                </a:solidFill>
                <a:latin typeface="Arial" pitchFamily="34" charset="0"/>
              </a:defRPr>
            </a:lvl3pPr>
            <a:lvl4pPr marL="1600200" indent="-228600" algn="l" eaLnBrk="0" hangingPunct="0">
              <a:buChar char="–"/>
              <a:defRPr sz="1100">
                <a:solidFill>
                  <a:schemeClr val="tx1"/>
                </a:solidFill>
                <a:latin typeface="Arial" pitchFamily="34" charset="0"/>
              </a:defRPr>
            </a:lvl4pPr>
            <a:lvl5pPr marL="2057400" indent="-228600" algn="just" eaLnBrk="0" hangingPunct="0">
              <a:spcBef>
                <a:spcPct val="7000"/>
              </a:spcBef>
              <a:spcAft>
                <a:spcPct val="20000"/>
              </a:spcAft>
              <a:buChar char="»"/>
              <a:defRPr sz="1300">
                <a:solidFill>
                  <a:schemeClr val="tx1"/>
                </a:solidFill>
                <a:latin typeface="AGaramond" pitchFamily="18" charset="0"/>
              </a:defRPr>
            </a:lvl5pPr>
            <a:lvl6pPr marL="2514600" indent="-228600" algn="just" eaLnBrk="0" fontAlgn="base" hangingPunct="0">
              <a:spcBef>
                <a:spcPct val="7000"/>
              </a:spcBef>
              <a:spcAft>
                <a:spcPct val="20000"/>
              </a:spcAft>
              <a:buChar char="»"/>
              <a:defRPr sz="1300">
                <a:solidFill>
                  <a:schemeClr val="tx1"/>
                </a:solidFill>
                <a:latin typeface="AGaramond" pitchFamily="18" charset="0"/>
              </a:defRPr>
            </a:lvl6pPr>
            <a:lvl7pPr marL="2971800" indent="-228600" algn="just" eaLnBrk="0" fontAlgn="base" hangingPunct="0">
              <a:spcBef>
                <a:spcPct val="7000"/>
              </a:spcBef>
              <a:spcAft>
                <a:spcPct val="20000"/>
              </a:spcAft>
              <a:buChar char="»"/>
              <a:defRPr sz="1300">
                <a:solidFill>
                  <a:schemeClr val="tx1"/>
                </a:solidFill>
                <a:latin typeface="AGaramond" pitchFamily="18" charset="0"/>
              </a:defRPr>
            </a:lvl7pPr>
            <a:lvl8pPr marL="3429000" indent="-228600" algn="just" eaLnBrk="0" fontAlgn="base" hangingPunct="0">
              <a:spcBef>
                <a:spcPct val="7000"/>
              </a:spcBef>
              <a:spcAft>
                <a:spcPct val="20000"/>
              </a:spcAft>
              <a:buChar char="»"/>
              <a:defRPr sz="1300">
                <a:solidFill>
                  <a:schemeClr val="tx1"/>
                </a:solidFill>
                <a:latin typeface="AGaramond" pitchFamily="18" charset="0"/>
              </a:defRPr>
            </a:lvl8pPr>
            <a:lvl9pPr marL="3886200" indent="-228600" algn="just" eaLnBrk="0" fontAlgn="base" hangingPunct="0">
              <a:spcBef>
                <a:spcPct val="7000"/>
              </a:spcBef>
              <a:spcAft>
                <a:spcPct val="20000"/>
              </a:spcAft>
              <a:buChar char="»"/>
              <a:defRPr sz="1300">
                <a:solidFill>
                  <a:schemeClr val="tx1"/>
                </a:solidFill>
                <a:latin typeface="AGaramond" pitchFamily="18" charset="0"/>
              </a:defRPr>
            </a:lvl9pPr>
          </a:lstStyle>
          <a:p>
            <a:pPr algn="ctr" eaLnBrk="1" hangingPunct="1"/>
            <a:r>
              <a:rPr lang="en-CA" altLang="en-US" sz="1400" b="0" dirty="0"/>
              <a:t>Record premium = </a:t>
            </a:r>
            <a:r>
              <a:rPr lang="en-CA" altLang="en-US" sz="1400" b="0" dirty="0" smtClean="0"/>
              <a:t>$300K </a:t>
            </a:r>
            <a:r>
              <a:rPr lang="en-CA" altLang="en-US" sz="1400" b="0" dirty="0"/>
              <a:t>or </a:t>
            </a:r>
            <a:r>
              <a:rPr lang="en-CA" altLang="en-US" sz="1400" b="0" dirty="0" smtClean="0"/>
              <a:t>81%</a:t>
            </a:r>
            <a:endParaRPr lang="en-CA" altLang="en-US" sz="1400" b="0" dirty="0"/>
          </a:p>
        </p:txBody>
      </p:sp>
    </p:spTree>
    <p:extLst>
      <p:ext uri="{BB962C8B-B14F-4D97-AF65-F5344CB8AC3E}">
        <p14:creationId xmlns:p14="http://schemas.microsoft.com/office/powerpoint/2010/main" val="353571204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5"/>
          <p:cNvSpPr>
            <a:spLocks noChangeArrowheads="1"/>
          </p:cNvSpPr>
          <p:nvPr/>
        </p:nvSpPr>
        <p:spPr bwMode="auto">
          <a:xfrm>
            <a:off x="816033" y="0"/>
            <a:ext cx="8610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algn="l" eaLnBrk="0" hangingPunct="0">
              <a:defRPr sz="1600">
                <a:solidFill>
                  <a:schemeClr val="tx1"/>
                </a:solidFill>
                <a:latin typeface="Arial" pitchFamily="34" charset="0"/>
              </a:defRPr>
            </a:lvl1pPr>
            <a:lvl2pPr marL="742950" indent="-285750" algn="l" eaLnBrk="0" hangingPunct="0">
              <a:buSzPct val="120000"/>
              <a:buChar char="•"/>
              <a:defRPr sz="1400">
                <a:solidFill>
                  <a:schemeClr val="tx1"/>
                </a:solidFill>
                <a:latin typeface="Arial" pitchFamily="34" charset="0"/>
              </a:defRPr>
            </a:lvl2pPr>
            <a:lvl3pPr marL="1143000" indent="-228600" algn="l" eaLnBrk="0" hangingPunct="0">
              <a:buSzPct val="100000"/>
              <a:buFont typeface="Courier New" pitchFamily="49" charset="0"/>
              <a:buChar char="o"/>
              <a:defRPr sz="1200">
                <a:solidFill>
                  <a:schemeClr val="tx1"/>
                </a:solidFill>
                <a:latin typeface="Arial" pitchFamily="34" charset="0"/>
              </a:defRPr>
            </a:lvl3pPr>
            <a:lvl4pPr marL="1600200" indent="-228600" algn="l" eaLnBrk="0" hangingPunct="0">
              <a:buChar char="–"/>
              <a:defRPr sz="1100">
                <a:solidFill>
                  <a:schemeClr val="tx1"/>
                </a:solidFill>
                <a:latin typeface="Arial" pitchFamily="34" charset="0"/>
              </a:defRPr>
            </a:lvl4pPr>
            <a:lvl5pPr marL="2057400" indent="-228600" algn="just" eaLnBrk="0" hangingPunct="0">
              <a:spcBef>
                <a:spcPct val="7000"/>
              </a:spcBef>
              <a:spcAft>
                <a:spcPct val="20000"/>
              </a:spcAft>
              <a:buChar char="»"/>
              <a:defRPr sz="1300">
                <a:solidFill>
                  <a:schemeClr val="tx1"/>
                </a:solidFill>
                <a:latin typeface="AGaramond" pitchFamily="18" charset="0"/>
              </a:defRPr>
            </a:lvl5pPr>
            <a:lvl6pPr marL="2514600" indent="-228600" algn="just" eaLnBrk="0" fontAlgn="base" hangingPunct="0">
              <a:spcBef>
                <a:spcPct val="7000"/>
              </a:spcBef>
              <a:spcAft>
                <a:spcPct val="20000"/>
              </a:spcAft>
              <a:buChar char="»"/>
              <a:defRPr sz="1300">
                <a:solidFill>
                  <a:schemeClr val="tx1"/>
                </a:solidFill>
                <a:latin typeface="AGaramond" pitchFamily="18" charset="0"/>
              </a:defRPr>
            </a:lvl6pPr>
            <a:lvl7pPr marL="2971800" indent="-228600" algn="just" eaLnBrk="0" fontAlgn="base" hangingPunct="0">
              <a:spcBef>
                <a:spcPct val="7000"/>
              </a:spcBef>
              <a:spcAft>
                <a:spcPct val="20000"/>
              </a:spcAft>
              <a:buChar char="»"/>
              <a:defRPr sz="1300">
                <a:solidFill>
                  <a:schemeClr val="tx1"/>
                </a:solidFill>
                <a:latin typeface="AGaramond" pitchFamily="18" charset="0"/>
              </a:defRPr>
            </a:lvl7pPr>
            <a:lvl8pPr marL="3429000" indent="-228600" algn="just" eaLnBrk="0" fontAlgn="base" hangingPunct="0">
              <a:spcBef>
                <a:spcPct val="7000"/>
              </a:spcBef>
              <a:spcAft>
                <a:spcPct val="20000"/>
              </a:spcAft>
              <a:buChar char="»"/>
              <a:defRPr sz="1300">
                <a:solidFill>
                  <a:schemeClr val="tx1"/>
                </a:solidFill>
                <a:latin typeface="AGaramond" pitchFamily="18" charset="0"/>
              </a:defRPr>
            </a:lvl8pPr>
            <a:lvl9pPr marL="3886200" indent="-228600" algn="just" eaLnBrk="0" fontAlgn="base" hangingPunct="0">
              <a:spcBef>
                <a:spcPct val="7000"/>
              </a:spcBef>
              <a:spcAft>
                <a:spcPct val="20000"/>
              </a:spcAft>
              <a:buChar char="»"/>
              <a:defRPr sz="1300">
                <a:solidFill>
                  <a:schemeClr val="tx1"/>
                </a:solidFill>
                <a:latin typeface="AGaramond" pitchFamily="18" charset="0"/>
              </a:defRPr>
            </a:lvl9pPr>
          </a:lstStyle>
          <a:p>
            <a:pPr>
              <a:spcBef>
                <a:spcPct val="0"/>
              </a:spcBef>
            </a:pPr>
            <a:r>
              <a:rPr lang="en-US" altLang="en-US" sz="2000" dirty="0" smtClean="0"/>
              <a:t>Rising Household Indebtedness Continues To Be A Concern</a:t>
            </a:r>
            <a:endParaRPr lang="en-US" altLang="en-US" sz="2000" dirty="0"/>
          </a:p>
        </p:txBody>
      </p:sp>
      <p:sp>
        <p:nvSpPr>
          <p:cNvPr id="10247" name="Text Box 13"/>
          <p:cNvSpPr txBox="1">
            <a:spLocks noChangeArrowheads="1"/>
          </p:cNvSpPr>
          <p:nvPr/>
        </p:nvSpPr>
        <p:spPr bwMode="auto">
          <a:xfrm>
            <a:off x="365125" y="5829300"/>
            <a:ext cx="778827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sz="1600">
                <a:solidFill>
                  <a:schemeClr val="tx1"/>
                </a:solidFill>
                <a:latin typeface="Arial" pitchFamily="34" charset="0"/>
              </a:defRPr>
            </a:lvl1pPr>
            <a:lvl2pPr marL="742950" indent="-285750" algn="l" eaLnBrk="0" hangingPunct="0">
              <a:buSzPct val="120000"/>
              <a:buChar char="•"/>
              <a:defRPr sz="1400">
                <a:solidFill>
                  <a:schemeClr val="tx1"/>
                </a:solidFill>
                <a:latin typeface="Arial" pitchFamily="34" charset="0"/>
              </a:defRPr>
            </a:lvl2pPr>
            <a:lvl3pPr marL="1143000" indent="-228600" algn="l" eaLnBrk="0" hangingPunct="0">
              <a:buSzPct val="100000"/>
              <a:buFont typeface="Courier New" pitchFamily="49" charset="0"/>
              <a:buChar char="o"/>
              <a:defRPr sz="1200">
                <a:solidFill>
                  <a:schemeClr val="tx1"/>
                </a:solidFill>
                <a:latin typeface="Arial" pitchFamily="34" charset="0"/>
              </a:defRPr>
            </a:lvl3pPr>
            <a:lvl4pPr marL="1600200" indent="-228600" algn="l" eaLnBrk="0" hangingPunct="0">
              <a:buChar char="–"/>
              <a:defRPr sz="1100">
                <a:solidFill>
                  <a:schemeClr val="tx1"/>
                </a:solidFill>
                <a:latin typeface="Arial" pitchFamily="34" charset="0"/>
              </a:defRPr>
            </a:lvl4pPr>
            <a:lvl5pPr marL="2057400" indent="-228600" algn="just" eaLnBrk="0" hangingPunct="0">
              <a:spcBef>
                <a:spcPct val="7000"/>
              </a:spcBef>
              <a:spcAft>
                <a:spcPct val="20000"/>
              </a:spcAft>
              <a:buChar char="»"/>
              <a:defRPr sz="1300">
                <a:solidFill>
                  <a:schemeClr val="tx1"/>
                </a:solidFill>
                <a:latin typeface="AGaramond" pitchFamily="18" charset="0"/>
              </a:defRPr>
            </a:lvl5pPr>
            <a:lvl6pPr marL="2514600" indent="-228600" algn="just" eaLnBrk="0" fontAlgn="base" hangingPunct="0">
              <a:spcBef>
                <a:spcPct val="7000"/>
              </a:spcBef>
              <a:spcAft>
                <a:spcPct val="20000"/>
              </a:spcAft>
              <a:buChar char="»"/>
              <a:defRPr sz="1300">
                <a:solidFill>
                  <a:schemeClr val="tx1"/>
                </a:solidFill>
                <a:latin typeface="AGaramond" pitchFamily="18" charset="0"/>
              </a:defRPr>
            </a:lvl6pPr>
            <a:lvl7pPr marL="2971800" indent="-228600" algn="just" eaLnBrk="0" fontAlgn="base" hangingPunct="0">
              <a:spcBef>
                <a:spcPct val="7000"/>
              </a:spcBef>
              <a:spcAft>
                <a:spcPct val="20000"/>
              </a:spcAft>
              <a:buChar char="»"/>
              <a:defRPr sz="1300">
                <a:solidFill>
                  <a:schemeClr val="tx1"/>
                </a:solidFill>
                <a:latin typeface="AGaramond" pitchFamily="18" charset="0"/>
              </a:defRPr>
            </a:lvl7pPr>
            <a:lvl8pPr marL="3429000" indent="-228600" algn="just" eaLnBrk="0" fontAlgn="base" hangingPunct="0">
              <a:spcBef>
                <a:spcPct val="7000"/>
              </a:spcBef>
              <a:spcAft>
                <a:spcPct val="20000"/>
              </a:spcAft>
              <a:buChar char="»"/>
              <a:defRPr sz="1300">
                <a:solidFill>
                  <a:schemeClr val="tx1"/>
                </a:solidFill>
                <a:latin typeface="AGaramond" pitchFamily="18" charset="0"/>
              </a:defRPr>
            </a:lvl8pPr>
            <a:lvl9pPr marL="3886200" indent="-228600" algn="just" eaLnBrk="0" fontAlgn="base" hangingPunct="0">
              <a:spcBef>
                <a:spcPct val="7000"/>
              </a:spcBef>
              <a:spcAft>
                <a:spcPct val="20000"/>
              </a:spcAft>
              <a:buChar char="»"/>
              <a:defRPr sz="1300">
                <a:solidFill>
                  <a:schemeClr val="tx1"/>
                </a:solidFill>
                <a:latin typeface="AGaramond" pitchFamily="18" charset="0"/>
              </a:defRPr>
            </a:lvl9pPr>
          </a:lstStyle>
          <a:p>
            <a:pPr eaLnBrk="1" hangingPunct="1">
              <a:spcBef>
                <a:spcPct val="0"/>
              </a:spcBef>
            </a:pPr>
            <a:r>
              <a:rPr lang="en-US" altLang="en-US" sz="1100" b="0" i="1" dirty="0">
                <a:ea typeface="MS PGothic" pitchFamily="34" charset="-128"/>
              </a:rPr>
              <a:t>Source: </a:t>
            </a:r>
            <a:r>
              <a:rPr lang="en-US" altLang="en-US" sz="1100" b="0" i="1" dirty="0" smtClean="0">
                <a:ea typeface="MS PGothic" pitchFamily="34" charset="-128"/>
              </a:rPr>
              <a:t>Federal Reserve, Bank of Canada, Statistics Canada, </a:t>
            </a:r>
            <a:r>
              <a:rPr lang="en-US" altLang="en-US" sz="1100" b="0" i="1" dirty="0">
                <a:ea typeface="MS PGothic" pitchFamily="34" charset="-128"/>
              </a:rPr>
              <a:t>Scotiabank Economics</a:t>
            </a:r>
            <a:r>
              <a:rPr lang="en-US" altLang="en-US" sz="1100" b="0" i="1" dirty="0" smtClean="0">
                <a:ea typeface="MS PGothic" pitchFamily="34" charset="-128"/>
              </a:rPr>
              <a:t>.</a:t>
            </a:r>
            <a:endParaRPr lang="en-US" altLang="en-US" sz="1100" b="0" i="1" dirty="0">
              <a:ea typeface="MS PGothic" pitchFamily="34" charset="-128"/>
            </a:endParaRPr>
          </a:p>
        </p:txBody>
      </p:sp>
      <p:graphicFrame>
        <p:nvGraphicFramePr>
          <p:cNvPr id="21" name="Object 16"/>
          <p:cNvGraphicFramePr>
            <a:graphicFrameLocks/>
          </p:cNvGraphicFramePr>
          <p:nvPr>
            <p:extLst>
              <p:ext uri="{D42A27DB-BD31-4B8C-83A1-F6EECF244321}">
                <p14:modId xmlns:p14="http://schemas.microsoft.com/office/powerpoint/2010/main" val="1947598020"/>
              </p:ext>
            </p:extLst>
          </p:nvPr>
        </p:nvGraphicFramePr>
        <p:xfrm>
          <a:off x="430212" y="1111326"/>
          <a:ext cx="4589328" cy="4581525"/>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 Box 19"/>
          <p:cNvSpPr txBox="1">
            <a:spLocks noChangeArrowheads="1"/>
          </p:cNvSpPr>
          <p:nvPr/>
        </p:nvSpPr>
        <p:spPr bwMode="auto">
          <a:xfrm>
            <a:off x="813147" y="817563"/>
            <a:ext cx="3082579" cy="338554"/>
          </a:xfrm>
          <a:prstGeom prst="rect">
            <a:avLst/>
          </a:prstGeom>
          <a:noFill/>
          <a:ln w="9525">
            <a:noFill/>
            <a:miter lim="800000"/>
            <a:headEnd/>
            <a:tailEnd/>
          </a:ln>
        </p:spPr>
        <p:txBody>
          <a:bodyPr wrap="square">
            <a:spAutoFit/>
          </a:bodyPr>
          <a:lstStyle/>
          <a:p>
            <a:pPr algn="l" eaLnBrk="0" hangingPunct="0"/>
            <a:r>
              <a:rPr lang="en-GB" sz="1600" dirty="0">
                <a:solidFill>
                  <a:schemeClr val="tx1"/>
                </a:solidFill>
                <a:ea typeface="MS PGothic" pitchFamily="34" charset="-128"/>
              </a:rPr>
              <a:t>Household Debt Burden</a:t>
            </a:r>
            <a:endParaRPr lang="en-GB" sz="1500" dirty="0">
              <a:solidFill>
                <a:schemeClr val="tx1"/>
              </a:solidFill>
              <a:ea typeface="MS PGothic" pitchFamily="34" charset="-128"/>
            </a:endParaRPr>
          </a:p>
        </p:txBody>
      </p:sp>
      <p:sp>
        <p:nvSpPr>
          <p:cNvPr id="23" name="Text Box 11"/>
          <p:cNvSpPr txBox="1">
            <a:spLocks noChangeArrowheads="1"/>
          </p:cNvSpPr>
          <p:nvPr/>
        </p:nvSpPr>
        <p:spPr bwMode="auto">
          <a:xfrm>
            <a:off x="2104060" y="4417080"/>
            <a:ext cx="1777827" cy="338554"/>
          </a:xfrm>
          <a:prstGeom prst="rect">
            <a:avLst/>
          </a:prstGeom>
          <a:noFill/>
          <a:ln w="9525">
            <a:noFill/>
            <a:miter lim="800000"/>
            <a:headEnd/>
            <a:tailEnd/>
          </a:ln>
        </p:spPr>
        <p:txBody>
          <a:bodyPr wrap="square">
            <a:spAutoFit/>
          </a:bodyPr>
          <a:lstStyle/>
          <a:p>
            <a:pPr algn="l"/>
            <a:r>
              <a:rPr lang="en-CA" sz="1600" dirty="0">
                <a:solidFill>
                  <a:srgbClr val="FF0000"/>
                </a:solidFill>
                <a:ea typeface="MS PGothic" pitchFamily="34" charset="-128"/>
              </a:rPr>
              <a:t>Canada</a:t>
            </a:r>
            <a:r>
              <a:rPr lang="en-CA" sz="1600" dirty="0" smtClean="0">
                <a:solidFill>
                  <a:srgbClr val="FF0000"/>
                </a:solidFill>
                <a:ea typeface="MS PGothic" pitchFamily="34" charset="-128"/>
              </a:rPr>
              <a:t>*: 156%</a:t>
            </a:r>
            <a:endParaRPr lang="en-CA" sz="1600" dirty="0">
              <a:solidFill>
                <a:srgbClr val="FF0000"/>
              </a:solidFill>
              <a:ea typeface="MS PGothic" pitchFamily="34" charset="-128"/>
            </a:endParaRPr>
          </a:p>
        </p:txBody>
      </p:sp>
      <p:sp>
        <p:nvSpPr>
          <p:cNvPr id="24" name="Text Box 12"/>
          <p:cNvSpPr txBox="1">
            <a:spLocks noChangeArrowheads="1"/>
          </p:cNvSpPr>
          <p:nvPr/>
        </p:nvSpPr>
        <p:spPr bwMode="auto">
          <a:xfrm>
            <a:off x="2957961" y="3573414"/>
            <a:ext cx="1690687" cy="584775"/>
          </a:xfrm>
          <a:prstGeom prst="rect">
            <a:avLst/>
          </a:prstGeom>
          <a:noFill/>
          <a:ln w="9525">
            <a:noFill/>
            <a:miter lim="800000"/>
            <a:headEnd/>
            <a:tailEnd/>
          </a:ln>
        </p:spPr>
        <p:txBody>
          <a:bodyPr wrap="square">
            <a:spAutoFit/>
          </a:bodyPr>
          <a:lstStyle/>
          <a:p>
            <a:r>
              <a:rPr lang="en-CA" sz="1600" dirty="0" smtClean="0">
                <a:solidFill>
                  <a:srgbClr val="0000FF"/>
                </a:solidFill>
                <a:ea typeface="MS PGothic" pitchFamily="34" charset="-128"/>
              </a:rPr>
              <a:t>United States: 138%</a:t>
            </a:r>
            <a:endParaRPr lang="en-CA" sz="1600" dirty="0">
              <a:solidFill>
                <a:srgbClr val="0000FF"/>
              </a:solidFill>
              <a:ea typeface="MS PGothic" pitchFamily="34" charset="-128"/>
            </a:endParaRPr>
          </a:p>
        </p:txBody>
      </p:sp>
      <p:sp>
        <p:nvSpPr>
          <p:cNvPr id="25" name="Text Box 13"/>
          <p:cNvSpPr txBox="1">
            <a:spLocks noChangeArrowheads="1"/>
          </p:cNvSpPr>
          <p:nvPr/>
        </p:nvSpPr>
        <p:spPr bwMode="auto">
          <a:xfrm>
            <a:off x="882476" y="1268489"/>
            <a:ext cx="2286000" cy="461665"/>
          </a:xfrm>
          <a:prstGeom prst="rect">
            <a:avLst/>
          </a:prstGeom>
          <a:noFill/>
          <a:ln w="9525">
            <a:noFill/>
            <a:miter lim="800000"/>
            <a:headEnd/>
            <a:tailEnd/>
          </a:ln>
        </p:spPr>
        <p:txBody>
          <a:bodyPr>
            <a:spAutoFit/>
          </a:bodyPr>
          <a:lstStyle/>
          <a:p>
            <a:pPr algn="l"/>
            <a:r>
              <a:rPr lang="en-CA" sz="1200" b="0" i="1" dirty="0">
                <a:solidFill>
                  <a:schemeClr val="tx1"/>
                </a:solidFill>
                <a:ea typeface="MS PGothic" pitchFamily="34" charset="-128"/>
              </a:rPr>
              <a:t>household credit liabilities as % of disposable income</a:t>
            </a:r>
          </a:p>
        </p:txBody>
      </p:sp>
      <p:sp>
        <p:nvSpPr>
          <p:cNvPr id="26" name="Text Box 11"/>
          <p:cNvSpPr txBox="1">
            <a:spLocks noChangeArrowheads="1"/>
          </p:cNvSpPr>
          <p:nvPr/>
        </p:nvSpPr>
        <p:spPr bwMode="auto">
          <a:xfrm>
            <a:off x="2937323" y="1821695"/>
            <a:ext cx="1711325" cy="338554"/>
          </a:xfrm>
          <a:prstGeom prst="rect">
            <a:avLst/>
          </a:prstGeom>
          <a:noFill/>
          <a:ln w="9525">
            <a:noFill/>
            <a:miter lim="800000"/>
            <a:headEnd/>
            <a:tailEnd/>
          </a:ln>
        </p:spPr>
        <p:txBody>
          <a:bodyPr wrap="square">
            <a:spAutoFit/>
          </a:bodyPr>
          <a:lstStyle/>
          <a:p>
            <a:pPr algn="l"/>
            <a:r>
              <a:rPr lang="en-CA" sz="1600" dirty="0" smtClean="0">
                <a:solidFill>
                  <a:schemeClr val="tx1"/>
                </a:solidFill>
                <a:ea typeface="MS PGothic" pitchFamily="34" charset="-128"/>
              </a:rPr>
              <a:t>Canada: 168%</a:t>
            </a:r>
            <a:endParaRPr lang="en-CA" sz="1600" dirty="0">
              <a:solidFill>
                <a:schemeClr val="tx1"/>
              </a:solidFill>
              <a:ea typeface="MS PGothic" pitchFamily="34" charset="-128"/>
            </a:endParaRPr>
          </a:p>
        </p:txBody>
      </p:sp>
    </p:spTree>
    <p:extLst>
      <p:ext uri="{BB962C8B-B14F-4D97-AF65-F5344CB8AC3E}">
        <p14:creationId xmlns:p14="http://schemas.microsoft.com/office/powerpoint/2010/main" val="2423615631"/>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Line 21"/>
          <p:cNvSpPr>
            <a:spLocks noChangeShapeType="1"/>
          </p:cNvSpPr>
          <p:nvPr/>
        </p:nvSpPr>
        <p:spPr bwMode="auto">
          <a:xfrm>
            <a:off x="2667000" y="1052513"/>
            <a:ext cx="25146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spAutoFit/>
          </a:bodyPr>
          <a:lstStyle/>
          <a:p>
            <a:endParaRPr lang="en-US"/>
          </a:p>
        </p:txBody>
      </p:sp>
      <p:sp>
        <p:nvSpPr>
          <p:cNvPr id="3075" name="Rectangle 5"/>
          <p:cNvSpPr>
            <a:spLocks noChangeArrowheads="1"/>
          </p:cNvSpPr>
          <p:nvPr/>
        </p:nvSpPr>
        <p:spPr bwMode="auto">
          <a:xfrm>
            <a:off x="552997" y="76200"/>
            <a:ext cx="861060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algn="l" eaLnBrk="0" hangingPunct="0">
              <a:defRPr sz="1600">
                <a:solidFill>
                  <a:schemeClr val="tx1"/>
                </a:solidFill>
                <a:latin typeface="Arial" charset="0"/>
              </a:defRPr>
            </a:lvl1pPr>
            <a:lvl2pPr marL="742950" indent="-285750" algn="l" eaLnBrk="0" hangingPunct="0">
              <a:buSzPct val="120000"/>
              <a:buChar char="•"/>
              <a:defRPr sz="1400">
                <a:solidFill>
                  <a:schemeClr val="tx1"/>
                </a:solidFill>
                <a:latin typeface="Arial" charset="0"/>
              </a:defRPr>
            </a:lvl2pPr>
            <a:lvl3pPr marL="1143000" indent="-228600" algn="l" eaLnBrk="0" hangingPunct="0">
              <a:buSzPct val="100000"/>
              <a:buFont typeface="Courier New" pitchFamily="49" charset="0"/>
              <a:buChar char="o"/>
              <a:defRPr sz="1200">
                <a:solidFill>
                  <a:schemeClr val="tx1"/>
                </a:solidFill>
                <a:latin typeface="Arial" charset="0"/>
              </a:defRPr>
            </a:lvl3pPr>
            <a:lvl4pPr marL="1600200" indent="-228600" algn="l" eaLnBrk="0" hangingPunct="0">
              <a:buChar char="–"/>
              <a:defRPr sz="1100">
                <a:solidFill>
                  <a:schemeClr val="tx1"/>
                </a:solidFill>
                <a:latin typeface="Arial" charset="0"/>
              </a:defRPr>
            </a:lvl4pPr>
            <a:lvl5pPr marL="2057400" indent="-228600" algn="just" eaLnBrk="0" hangingPunct="0">
              <a:spcBef>
                <a:spcPct val="7000"/>
              </a:spcBef>
              <a:spcAft>
                <a:spcPct val="20000"/>
              </a:spcAft>
              <a:buChar char="»"/>
              <a:defRPr sz="1300">
                <a:solidFill>
                  <a:schemeClr val="tx1"/>
                </a:solidFill>
                <a:latin typeface="AGaramond" pitchFamily="18" charset="0"/>
              </a:defRPr>
            </a:lvl5pPr>
            <a:lvl6pPr marL="2514600" indent="-228600" algn="just" eaLnBrk="0" fontAlgn="base" hangingPunct="0">
              <a:spcBef>
                <a:spcPct val="7000"/>
              </a:spcBef>
              <a:spcAft>
                <a:spcPct val="20000"/>
              </a:spcAft>
              <a:buChar char="»"/>
              <a:defRPr sz="1300">
                <a:solidFill>
                  <a:schemeClr val="tx1"/>
                </a:solidFill>
                <a:latin typeface="AGaramond" pitchFamily="18" charset="0"/>
              </a:defRPr>
            </a:lvl6pPr>
            <a:lvl7pPr marL="2971800" indent="-228600" algn="just" eaLnBrk="0" fontAlgn="base" hangingPunct="0">
              <a:spcBef>
                <a:spcPct val="7000"/>
              </a:spcBef>
              <a:spcAft>
                <a:spcPct val="20000"/>
              </a:spcAft>
              <a:buChar char="»"/>
              <a:defRPr sz="1300">
                <a:solidFill>
                  <a:schemeClr val="tx1"/>
                </a:solidFill>
                <a:latin typeface="AGaramond" pitchFamily="18" charset="0"/>
              </a:defRPr>
            </a:lvl7pPr>
            <a:lvl8pPr marL="3429000" indent="-228600" algn="just" eaLnBrk="0" fontAlgn="base" hangingPunct="0">
              <a:spcBef>
                <a:spcPct val="7000"/>
              </a:spcBef>
              <a:spcAft>
                <a:spcPct val="20000"/>
              </a:spcAft>
              <a:buChar char="»"/>
              <a:defRPr sz="1300">
                <a:solidFill>
                  <a:schemeClr val="tx1"/>
                </a:solidFill>
                <a:latin typeface="AGaramond" pitchFamily="18" charset="0"/>
              </a:defRPr>
            </a:lvl8pPr>
            <a:lvl9pPr marL="3886200" indent="-228600" algn="just" eaLnBrk="0" fontAlgn="base" hangingPunct="0">
              <a:spcBef>
                <a:spcPct val="7000"/>
              </a:spcBef>
              <a:spcAft>
                <a:spcPct val="20000"/>
              </a:spcAft>
              <a:buChar char="»"/>
              <a:defRPr sz="1300">
                <a:solidFill>
                  <a:schemeClr val="tx1"/>
                </a:solidFill>
                <a:latin typeface="AGaramond" pitchFamily="18" charset="0"/>
              </a:defRPr>
            </a:lvl9pPr>
          </a:lstStyle>
          <a:p>
            <a:pPr>
              <a:spcBef>
                <a:spcPct val="0"/>
              </a:spcBef>
            </a:pPr>
            <a:r>
              <a:rPr lang="en-US" altLang="en-US" sz="2000" dirty="0" smtClean="0"/>
              <a:t>Triggering Stricter </a:t>
            </a:r>
            <a:r>
              <a:rPr lang="en-US" altLang="en-US" sz="2000" dirty="0"/>
              <a:t>Mortgage Insurance And Underwriting Rules</a:t>
            </a:r>
          </a:p>
        </p:txBody>
      </p:sp>
      <p:sp>
        <p:nvSpPr>
          <p:cNvPr id="3076" name="Rectangle 8"/>
          <p:cNvSpPr>
            <a:spLocks noChangeArrowheads="1"/>
          </p:cNvSpPr>
          <p:nvPr/>
        </p:nvSpPr>
        <p:spPr bwMode="auto">
          <a:xfrm>
            <a:off x="304800" y="762000"/>
            <a:ext cx="8610600" cy="5562600"/>
          </a:xfrm>
          <a:prstGeom prst="rect">
            <a:avLst/>
          </a:prstGeom>
          <a:noFill/>
          <a:ln w="9525">
            <a:solidFill>
              <a:srgbClr val="777777"/>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l" eaLnBrk="0" hangingPunct="0">
              <a:defRPr sz="1600">
                <a:solidFill>
                  <a:schemeClr val="tx1"/>
                </a:solidFill>
                <a:latin typeface="Arial" charset="0"/>
              </a:defRPr>
            </a:lvl1pPr>
            <a:lvl2pPr marL="742950" indent="-285750" algn="l" eaLnBrk="0" hangingPunct="0">
              <a:buSzPct val="120000"/>
              <a:buChar char="•"/>
              <a:defRPr sz="1400">
                <a:solidFill>
                  <a:schemeClr val="tx1"/>
                </a:solidFill>
                <a:latin typeface="Arial" charset="0"/>
              </a:defRPr>
            </a:lvl2pPr>
            <a:lvl3pPr marL="1143000" indent="-228600" algn="l" eaLnBrk="0" hangingPunct="0">
              <a:buSzPct val="100000"/>
              <a:buFont typeface="Courier New" pitchFamily="49" charset="0"/>
              <a:buChar char="o"/>
              <a:defRPr sz="1200">
                <a:solidFill>
                  <a:schemeClr val="tx1"/>
                </a:solidFill>
                <a:latin typeface="Arial" charset="0"/>
              </a:defRPr>
            </a:lvl3pPr>
            <a:lvl4pPr marL="1600200" indent="-228600" algn="l" eaLnBrk="0" hangingPunct="0">
              <a:buChar char="–"/>
              <a:defRPr sz="1100">
                <a:solidFill>
                  <a:schemeClr val="tx1"/>
                </a:solidFill>
                <a:latin typeface="Arial" charset="0"/>
              </a:defRPr>
            </a:lvl4pPr>
            <a:lvl5pPr marL="2057400" indent="-228600" algn="just" eaLnBrk="0" hangingPunct="0">
              <a:spcBef>
                <a:spcPct val="7000"/>
              </a:spcBef>
              <a:spcAft>
                <a:spcPct val="20000"/>
              </a:spcAft>
              <a:buChar char="»"/>
              <a:defRPr sz="1300">
                <a:solidFill>
                  <a:schemeClr val="tx1"/>
                </a:solidFill>
                <a:latin typeface="AGaramond" pitchFamily="18" charset="0"/>
              </a:defRPr>
            </a:lvl5pPr>
            <a:lvl6pPr marL="2514600" indent="-228600" algn="just" eaLnBrk="0" fontAlgn="base" hangingPunct="0">
              <a:spcBef>
                <a:spcPct val="7000"/>
              </a:spcBef>
              <a:spcAft>
                <a:spcPct val="20000"/>
              </a:spcAft>
              <a:buChar char="»"/>
              <a:defRPr sz="1300">
                <a:solidFill>
                  <a:schemeClr val="tx1"/>
                </a:solidFill>
                <a:latin typeface="AGaramond" pitchFamily="18" charset="0"/>
              </a:defRPr>
            </a:lvl6pPr>
            <a:lvl7pPr marL="2971800" indent="-228600" algn="just" eaLnBrk="0" fontAlgn="base" hangingPunct="0">
              <a:spcBef>
                <a:spcPct val="7000"/>
              </a:spcBef>
              <a:spcAft>
                <a:spcPct val="20000"/>
              </a:spcAft>
              <a:buChar char="»"/>
              <a:defRPr sz="1300">
                <a:solidFill>
                  <a:schemeClr val="tx1"/>
                </a:solidFill>
                <a:latin typeface="AGaramond" pitchFamily="18" charset="0"/>
              </a:defRPr>
            </a:lvl7pPr>
            <a:lvl8pPr marL="3429000" indent="-228600" algn="just" eaLnBrk="0" fontAlgn="base" hangingPunct="0">
              <a:spcBef>
                <a:spcPct val="7000"/>
              </a:spcBef>
              <a:spcAft>
                <a:spcPct val="20000"/>
              </a:spcAft>
              <a:buChar char="»"/>
              <a:defRPr sz="1300">
                <a:solidFill>
                  <a:schemeClr val="tx1"/>
                </a:solidFill>
                <a:latin typeface="AGaramond" pitchFamily="18" charset="0"/>
              </a:defRPr>
            </a:lvl8pPr>
            <a:lvl9pPr marL="3886200" indent="-228600" algn="just" eaLnBrk="0" fontAlgn="base" hangingPunct="0">
              <a:spcBef>
                <a:spcPct val="7000"/>
              </a:spcBef>
              <a:spcAft>
                <a:spcPct val="20000"/>
              </a:spcAft>
              <a:buChar char="»"/>
              <a:defRPr sz="1300">
                <a:solidFill>
                  <a:schemeClr val="tx1"/>
                </a:solidFill>
                <a:latin typeface="AGaramond" pitchFamily="18" charset="0"/>
              </a:defRPr>
            </a:lvl9pPr>
          </a:lstStyle>
          <a:p>
            <a:pPr algn="ctr">
              <a:spcBef>
                <a:spcPct val="0"/>
              </a:spcBef>
            </a:pPr>
            <a:endParaRPr lang="en-CA" altLang="en-US" sz="2000" b="0">
              <a:solidFill>
                <a:srgbClr val="000066"/>
              </a:solidFill>
            </a:endParaRPr>
          </a:p>
        </p:txBody>
      </p:sp>
      <p:sp>
        <p:nvSpPr>
          <p:cNvPr id="3077" name="Text Box 29"/>
          <p:cNvSpPr txBox="1">
            <a:spLocks noChangeArrowheads="1"/>
          </p:cNvSpPr>
          <p:nvPr/>
        </p:nvSpPr>
        <p:spPr bwMode="auto">
          <a:xfrm>
            <a:off x="609600" y="914400"/>
            <a:ext cx="8077200" cy="529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defRPr sz="1600">
                <a:solidFill>
                  <a:schemeClr val="tx1"/>
                </a:solidFill>
                <a:latin typeface="Arial" charset="0"/>
              </a:defRPr>
            </a:lvl1pPr>
            <a:lvl2pPr marL="742950" indent="-285750" algn="l" eaLnBrk="0" hangingPunct="0">
              <a:buSzPct val="120000"/>
              <a:buChar char="•"/>
              <a:defRPr sz="1400">
                <a:solidFill>
                  <a:schemeClr val="tx1"/>
                </a:solidFill>
                <a:latin typeface="Arial" charset="0"/>
              </a:defRPr>
            </a:lvl2pPr>
            <a:lvl3pPr marL="1143000" indent="-228600" algn="l" eaLnBrk="0" hangingPunct="0">
              <a:buSzPct val="100000"/>
              <a:buFont typeface="Courier New" pitchFamily="49" charset="0"/>
              <a:buChar char="o"/>
              <a:defRPr sz="1200">
                <a:solidFill>
                  <a:schemeClr val="tx1"/>
                </a:solidFill>
                <a:latin typeface="Arial" charset="0"/>
              </a:defRPr>
            </a:lvl3pPr>
            <a:lvl4pPr marL="1600200" indent="-228600" algn="l" eaLnBrk="0" hangingPunct="0">
              <a:buChar char="–"/>
              <a:defRPr sz="1100">
                <a:solidFill>
                  <a:schemeClr val="tx1"/>
                </a:solidFill>
                <a:latin typeface="Arial" charset="0"/>
              </a:defRPr>
            </a:lvl4pPr>
            <a:lvl5pPr marL="2057400" indent="-228600" algn="just" eaLnBrk="0" hangingPunct="0">
              <a:spcBef>
                <a:spcPct val="7000"/>
              </a:spcBef>
              <a:spcAft>
                <a:spcPct val="20000"/>
              </a:spcAft>
              <a:buChar char="»"/>
              <a:defRPr sz="1300">
                <a:solidFill>
                  <a:schemeClr val="tx1"/>
                </a:solidFill>
                <a:latin typeface="AGaramond" pitchFamily="18" charset="0"/>
              </a:defRPr>
            </a:lvl5pPr>
            <a:lvl6pPr marL="2514600" indent="-228600" algn="just" eaLnBrk="0" fontAlgn="base" hangingPunct="0">
              <a:spcBef>
                <a:spcPct val="7000"/>
              </a:spcBef>
              <a:spcAft>
                <a:spcPct val="20000"/>
              </a:spcAft>
              <a:buChar char="»"/>
              <a:defRPr sz="1300">
                <a:solidFill>
                  <a:schemeClr val="tx1"/>
                </a:solidFill>
                <a:latin typeface="AGaramond" pitchFamily="18" charset="0"/>
              </a:defRPr>
            </a:lvl6pPr>
            <a:lvl7pPr marL="2971800" indent="-228600" algn="just" eaLnBrk="0" fontAlgn="base" hangingPunct="0">
              <a:spcBef>
                <a:spcPct val="7000"/>
              </a:spcBef>
              <a:spcAft>
                <a:spcPct val="20000"/>
              </a:spcAft>
              <a:buChar char="»"/>
              <a:defRPr sz="1300">
                <a:solidFill>
                  <a:schemeClr val="tx1"/>
                </a:solidFill>
                <a:latin typeface="AGaramond" pitchFamily="18" charset="0"/>
              </a:defRPr>
            </a:lvl7pPr>
            <a:lvl8pPr marL="3429000" indent="-228600" algn="just" eaLnBrk="0" fontAlgn="base" hangingPunct="0">
              <a:spcBef>
                <a:spcPct val="7000"/>
              </a:spcBef>
              <a:spcAft>
                <a:spcPct val="20000"/>
              </a:spcAft>
              <a:buChar char="»"/>
              <a:defRPr sz="1300">
                <a:solidFill>
                  <a:schemeClr val="tx1"/>
                </a:solidFill>
                <a:latin typeface="AGaramond" pitchFamily="18" charset="0"/>
              </a:defRPr>
            </a:lvl8pPr>
            <a:lvl9pPr marL="3886200" indent="-228600" algn="just" eaLnBrk="0" fontAlgn="base" hangingPunct="0">
              <a:spcBef>
                <a:spcPct val="7000"/>
              </a:spcBef>
              <a:spcAft>
                <a:spcPct val="20000"/>
              </a:spcAft>
              <a:buChar char="»"/>
              <a:defRPr sz="1300">
                <a:solidFill>
                  <a:schemeClr val="tx1"/>
                </a:solidFill>
                <a:latin typeface="AGaramond" pitchFamily="18" charset="0"/>
              </a:defRPr>
            </a:lvl9pPr>
          </a:lstStyle>
          <a:p>
            <a:pPr>
              <a:buFontTx/>
              <a:buChar char="•"/>
            </a:pPr>
            <a:r>
              <a:rPr lang="en-US" altLang="en-US" sz="1800" b="0"/>
              <a:t> </a:t>
            </a:r>
            <a:r>
              <a:rPr lang="en-US" altLang="en-US" b="0"/>
              <a:t>2006-2008: Canadian mortgage lending standards eased</a:t>
            </a:r>
          </a:p>
          <a:p>
            <a:pPr>
              <a:buFontTx/>
              <a:buChar char="•"/>
            </a:pPr>
            <a:r>
              <a:rPr lang="en-US" altLang="en-US" b="0"/>
              <a:t> October 2008: max amortization for insured mortgages reduced from 40 years to 35; min 5% down; tighter credit qualifying criteria</a:t>
            </a:r>
          </a:p>
          <a:p>
            <a:pPr>
              <a:buFontTx/>
              <a:buChar char="•"/>
            </a:pPr>
            <a:r>
              <a:rPr lang="en-US" altLang="en-US" b="0"/>
              <a:t> April 2010: 5-yr fixed mortgage qualifying standard; max home equity withdrawal reduced from 95% to 90%; min 20% down for investor purchases</a:t>
            </a:r>
          </a:p>
          <a:p>
            <a:pPr>
              <a:buFontTx/>
              <a:buChar char="•"/>
            </a:pPr>
            <a:r>
              <a:rPr lang="en-US" altLang="en-US" b="0"/>
              <a:t> March 2011: max 30-yr amortization; max 85% mortgage refinancing</a:t>
            </a:r>
          </a:p>
          <a:p>
            <a:pPr>
              <a:buFontTx/>
              <a:buChar char="•"/>
            </a:pPr>
            <a:r>
              <a:rPr lang="en-US" altLang="en-US" b="0"/>
              <a:t> July 2012: max 25-yr amortization; no insurance for mortgages on homes over $1 million; max 80% refinancing</a:t>
            </a:r>
          </a:p>
          <a:p>
            <a:pPr>
              <a:buFontTx/>
              <a:buChar char="•"/>
            </a:pPr>
            <a:r>
              <a:rPr lang="en-US" altLang="en-US" b="0"/>
              <a:t> August 2013: CMHC limits guarantees on mortgage-backed securities</a:t>
            </a:r>
          </a:p>
          <a:p>
            <a:pPr>
              <a:buFontTx/>
              <a:buChar char="•"/>
            </a:pPr>
            <a:r>
              <a:rPr lang="en-US" altLang="en-US" b="0"/>
              <a:t> May 2014: CMHC raises mortgage insurance premiums; no mortgage insurance on second home purchases </a:t>
            </a:r>
          </a:p>
          <a:p>
            <a:pPr>
              <a:buFontTx/>
              <a:buChar char="•"/>
            </a:pPr>
            <a:r>
              <a:rPr lang="en-US" altLang="en-US" b="0"/>
              <a:t> June 2015: CMHC raises mortgage insurance premiums</a:t>
            </a:r>
          </a:p>
          <a:p>
            <a:pPr>
              <a:buFontTx/>
              <a:buChar char="•"/>
            </a:pPr>
            <a:r>
              <a:rPr lang="en-US" altLang="en-US" b="0"/>
              <a:t> February 2016: 10% min. downpayment on portion of house price above $500,000</a:t>
            </a:r>
          </a:p>
          <a:p>
            <a:pPr>
              <a:buFontTx/>
              <a:buChar char="•"/>
            </a:pPr>
            <a:r>
              <a:rPr lang="en-US" altLang="en-US" b="0"/>
              <a:t> August 2016: B.C. government introduces a 15% property transfer tax on foreign buyers in metro Vancouver</a:t>
            </a:r>
          </a:p>
          <a:p>
            <a:pPr>
              <a:buFontTx/>
              <a:buChar char="•"/>
            </a:pPr>
            <a:r>
              <a:rPr lang="en-US" altLang="en-US" b="0"/>
              <a:t> October 2016: stricter loan qualifying criteria on all insured mortgages</a:t>
            </a:r>
          </a:p>
        </p:txBody>
      </p:sp>
    </p:spTree>
    <p:extLst>
      <p:ext uri="{BB962C8B-B14F-4D97-AF65-F5344CB8AC3E}">
        <p14:creationId xmlns:p14="http://schemas.microsoft.com/office/powerpoint/2010/main" val="3847878996"/>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3"/>
          <p:cNvSpPr>
            <a:spLocks noChangeArrowheads="1"/>
          </p:cNvSpPr>
          <p:nvPr/>
        </p:nvSpPr>
        <p:spPr bwMode="auto">
          <a:xfrm>
            <a:off x="953918" y="76200"/>
            <a:ext cx="8882408"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l" eaLnBrk="0" hangingPunct="0">
              <a:spcBef>
                <a:spcPct val="0"/>
              </a:spcBef>
              <a:tabLst>
                <a:tab pos="8915400" algn="r"/>
              </a:tabLst>
            </a:pPr>
            <a:r>
              <a:rPr lang="en-US" sz="2000" b="1" dirty="0" smtClean="0">
                <a:solidFill>
                  <a:srgbClr val="000000"/>
                </a:solidFill>
                <a:latin typeface="Arial"/>
              </a:rPr>
              <a:t>Home Renovations Should Remain Relatively Buoyant</a:t>
            </a:r>
            <a:endParaRPr lang="en-US" sz="2000" b="1" dirty="0">
              <a:solidFill>
                <a:srgbClr val="000000"/>
              </a:solidFill>
              <a:latin typeface="Arial"/>
            </a:endParaRPr>
          </a:p>
        </p:txBody>
      </p:sp>
      <p:sp>
        <p:nvSpPr>
          <p:cNvPr id="37" name="Text Box 19"/>
          <p:cNvSpPr txBox="1">
            <a:spLocks noChangeArrowheads="1"/>
          </p:cNvSpPr>
          <p:nvPr/>
        </p:nvSpPr>
        <p:spPr bwMode="auto">
          <a:xfrm>
            <a:off x="253652" y="5892800"/>
            <a:ext cx="8663835" cy="260350"/>
          </a:xfrm>
          <a:prstGeom prst="rect">
            <a:avLst/>
          </a:prstGeom>
          <a:noFill/>
          <a:ln w="9525">
            <a:noFill/>
            <a:miter lim="800000"/>
            <a:headEnd/>
            <a:tailEnd/>
          </a:ln>
        </p:spPr>
        <p:txBody>
          <a:bodyPr wrap="square">
            <a:spAutoFit/>
          </a:bodyPr>
          <a:lstStyle/>
          <a:p>
            <a:pPr algn="ctr">
              <a:spcBef>
                <a:spcPct val="0"/>
              </a:spcBef>
            </a:pPr>
            <a:r>
              <a:rPr lang="en-US" sz="1100" b="0" i="1" dirty="0">
                <a:solidFill>
                  <a:schemeClr val="tx1"/>
                </a:solidFill>
              </a:rPr>
              <a:t>Source: </a:t>
            </a:r>
            <a:r>
              <a:rPr lang="en-US" sz="1100" b="0" i="1" dirty="0" smtClean="0">
                <a:solidFill>
                  <a:schemeClr val="tx1"/>
                </a:solidFill>
              </a:rPr>
              <a:t>Statistics Canada, Scotiabank </a:t>
            </a:r>
            <a:r>
              <a:rPr lang="en-US" sz="1100" b="0" i="1" dirty="0">
                <a:solidFill>
                  <a:schemeClr val="tx1"/>
                </a:solidFill>
              </a:rPr>
              <a:t>Economics.</a:t>
            </a:r>
          </a:p>
        </p:txBody>
      </p:sp>
      <p:graphicFrame>
        <p:nvGraphicFramePr>
          <p:cNvPr id="53" name="Object 1"/>
          <p:cNvGraphicFramePr>
            <a:graphicFrameLocks/>
          </p:cNvGraphicFramePr>
          <p:nvPr>
            <p:extLst>
              <p:ext uri="{D42A27DB-BD31-4B8C-83A1-F6EECF244321}">
                <p14:modId xmlns:p14="http://schemas.microsoft.com/office/powerpoint/2010/main" val="1692020497"/>
              </p:ext>
            </p:extLst>
          </p:nvPr>
        </p:nvGraphicFramePr>
        <p:xfrm>
          <a:off x="723900" y="1146175"/>
          <a:ext cx="4787899" cy="4537075"/>
        </p:xfrm>
        <a:graphic>
          <a:graphicData uri="http://schemas.openxmlformats.org/drawingml/2006/chart">
            <c:chart xmlns:c="http://schemas.openxmlformats.org/drawingml/2006/chart" xmlns:r="http://schemas.openxmlformats.org/officeDocument/2006/relationships" r:id="rId3"/>
          </a:graphicData>
        </a:graphic>
      </p:graphicFrame>
      <p:sp>
        <p:nvSpPr>
          <p:cNvPr id="54" name="Text Box 19"/>
          <p:cNvSpPr txBox="1">
            <a:spLocks noChangeArrowheads="1"/>
          </p:cNvSpPr>
          <p:nvPr/>
        </p:nvSpPr>
        <p:spPr bwMode="auto">
          <a:xfrm>
            <a:off x="948332" y="762000"/>
            <a:ext cx="554136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defRPr sz="1600">
                <a:solidFill>
                  <a:schemeClr val="tx1"/>
                </a:solidFill>
                <a:latin typeface="Arial" pitchFamily="34" charset="0"/>
              </a:defRPr>
            </a:lvl1pPr>
            <a:lvl2pPr marL="742950" indent="-285750" algn="l" eaLnBrk="0" hangingPunct="0">
              <a:buSzPct val="120000"/>
              <a:buChar char="•"/>
              <a:defRPr sz="1400">
                <a:solidFill>
                  <a:schemeClr val="tx1"/>
                </a:solidFill>
                <a:latin typeface="Arial" pitchFamily="34" charset="0"/>
              </a:defRPr>
            </a:lvl2pPr>
            <a:lvl3pPr marL="1143000" indent="-228600" algn="l" eaLnBrk="0" hangingPunct="0">
              <a:buSzPct val="100000"/>
              <a:buFont typeface="Courier New" pitchFamily="49" charset="0"/>
              <a:buChar char="o"/>
              <a:defRPr sz="1200">
                <a:solidFill>
                  <a:schemeClr val="tx1"/>
                </a:solidFill>
                <a:latin typeface="Arial" pitchFamily="34" charset="0"/>
              </a:defRPr>
            </a:lvl3pPr>
            <a:lvl4pPr marL="1600200" indent="-228600" algn="l" eaLnBrk="0" hangingPunct="0">
              <a:buChar char="–"/>
              <a:defRPr sz="1100">
                <a:solidFill>
                  <a:schemeClr val="tx1"/>
                </a:solidFill>
                <a:latin typeface="Arial" pitchFamily="34" charset="0"/>
              </a:defRPr>
            </a:lvl4pPr>
            <a:lvl5pPr marL="2057400" indent="-228600" algn="just" eaLnBrk="0" hangingPunct="0">
              <a:spcBef>
                <a:spcPct val="7000"/>
              </a:spcBef>
              <a:spcAft>
                <a:spcPct val="20000"/>
              </a:spcAft>
              <a:buChar char="»"/>
              <a:defRPr sz="1300">
                <a:solidFill>
                  <a:schemeClr val="tx1"/>
                </a:solidFill>
                <a:latin typeface="AGaramond" pitchFamily="18" charset="0"/>
              </a:defRPr>
            </a:lvl5pPr>
            <a:lvl6pPr marL="2514600" indent="-228600" algn="just" eaLnBrk="0" fontAlgn="base" hangingPunct="0">
              <a:spcBef>
                <a:spcPct val="7000"/>
              </a:spcBef>
              <a:spcAft>
                <a:spcPct val="20000"/>
              </a:spcAft>
              <a:buChar char="»"/>
              <a:defRPr sz="1300">
                <a:solidFill>
                  <a:schemeClr val="tx1"/>
                </a:solidFill>
                <a:latin typeface="AGaramond" pitchFamily="18" charset="0"/>
              </a:defRPr>
            </a:lvl6pPr>
            <a:lvl7pPr marL="2971800" indent="-228600" algn="just" eaLnBrk="0" fontAlgn="base" hangingPunct="0">
              <a:spcBef>
                <a:spcPct val="7000"/>
              </a:spcBef>
              <a:spcAft>
                <a:spcPct val="20000"/>
              </a:spcAft>
              <a:buChar char="»"/>
              <a:defRPr sz="1300">
                <a:solidFill>
                  <a:schemeClr val="tx1"/>
                </a:solidFill>
                <a:latin typeface="AGaramond" pitchFamily="18" charset="0"/>
              </a:defRPr>
            </a:lvl7pPr>
            <a:lvl8pPr marL="3429000" indent="-228600" algn="just" eaLnBrk="0" fontAlgn="base" hangingPunct="0">
              <a:spcBef>
                <a:spcPct val="7000"/>
              </a:spcBef>
              <a:spcAft>
                <a:spcPct val="20000"/>
              </a:spcAft>
              <a:buChar char="»"/>
              <a:defRPr sz="1300">
                <a:solidFill>
                  <a:schemeClr val="tx1"/>
                </a:solidFill>
                <a:latin typeface="AGaramond" pitchFamily="18" charset="0"/>
              </a:defRPr>
            </a:lvl8pPr>
            <a:lvl9pPr marL="3886200" indent="-228600" algn="just" eaLnBrk="0" fontAlgn="base" hangingPunct="0">
              <a:spcBef>
                <a:spcPct val="7000"/>
              </a:spcBef>
              <a:spcAft>
                <a:spcPct val="20000"/>
              </a:spcAft>
              <a:buChar char="»"/>
              <a:defRPr sz="1300">
                <a:solidFill>
                  <a:schemeClr val="tx1"/>
                </a:solidFill>
                <a:latin typeface="AGaramond" pitchFamily="18" charset="0"/>
              </a:defRPr>
            </a:lvl9pPr>
          </a:lstStyle>
          <a:p>
            <a:r>
              <a:rPr lang="en-GB" altLang="en-US" dirty="0" smtClean="0">
                <a:ea typeface="MS PGothic" pitchFamily="34" charset="-128"/>
              </a:rPr>
              <a:t>Canadian Home Renovation Expenditures</a:t>
            </a:r>
            <a:endParaRPr lang="en-GB" altLang="en-US" sz="1500" dirty="0">
              <a:ea typeface="MS PGothic" pitchFamily="34" charset="-128"/>
            </a:endParaRPr>
          </a:p>
        </p:txBody>
      </p:sp>
      <p:sp>
        <p:nvSpPr>
          <p:cNvPr id="55" name="Text Box 13"/>
          <p:cNvSpPr txBox="1">
            <a:spLocks noChangeArrowheads="1"/>
          </p:cNvSpPr>
          <p:nvPr/>
        </p:nvSpPr>
        <p:spPr bwMode="auto">
          <a:xfrm>
            <a:off x="1047749" y="1228202"/>
            <a:ext cx="283290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defRPr sz="1600">
                <a:solidFill>
                  <a:schemeClr val="tx1"/>
                </a:solidFill>
                <a:latin typeface="Arial" pitchFamily="34" charset="0"/>
              </a:defRPr>
            </a:lvl1pPr>
            <a:lvl2pPr marL="742950" indent="-285750" algn="l" eaLnBrk="0" hangingPunct="0">
              <a:buSzPct val="120000"/>
              <a:buChar char="•"/>
              <a:defRPr sz="1400">
                <a:solidFill>
                  <a:schemeClr val="tx1"/>
                </a:solidFill>
                <a:latin typeface="Arial" pitchFamily="34" charset="0"/>
              </a:defRPr>
            </a:lvl2pPr>
            <a:lvl3pPr marL="1143000" indent="-228600" algn="l" eaLnBrk="0" hangingPunct="0">
              <a:buSzPct val="100000"/>
              <a:buFont typeface="Courier New" pitchFamily="49" charset="0"/>
              <a:buChar char="o"/>
              <a:defRPr sz="1200">
                <a:solidFill>
                  <a:schemeClr val="tx1"/>
                </a:solidFill>
                <a:latin typeface="Arial" pitchFamily="34" charset="0"/>
              </a:defRPr>
            </a:lvl3pPr>
            <a:lvl4pPr marL="1600200" indent="-228600" algn="l" eaLnBrk="0" hangingPunct="0">
              <a:buChar char="–"/>
              <a:defRPr sz="1100">
                <a:solidFill>
                  <a:schemeClr val="tx1"/>
                </a:solidFill>
                <a:latin typeface="Arial" pitchFamily="34" charset="0"/>
              </a:defRPr>
            </a:lvl4pPr>
            <a:lvl5pPr marL="2057400" indent="-228600" algn="just" eaLnBrk="0" hangingPunct="0">
              <a:spcBef>
                <a:spcPct val="7000"/>
              </a:spcBef>
              <a:spcAft>
                <a:spcPct val="20000"/>
              </a:spcAft>
              <a:buChar char="»"/>
              <a:defRPr sz="1300">
                <a:solidFill>
                  <a:schemeClr val="tx1"/>
                </a:solidFill>
                <a:latin typeface="AGaramond" pitchFamily="18" charset="0"/>
              </a:defRPr>
            </a:lvl5pPr>
            <a:lvl6pPr marL="2514600" indent="-228600" algn="just" eaLnBrk="0" fontAlgn="base" hangingPunct="0">
              <a:spcBef>
                <a:spcPct val="7000"/>
              </a:spcBef>
              <a:spcAft>
                <a:spcPct val="20000"/>
              </a:spcAft>
              <a:buChar char="»"/>
              <a:defRPr sz="1300">
                <a:solidFill>
                  <a:schemeClr val="tx1"/>
                </a:solidFill>
                <a:latin typeface="AGaramond" pitchFamily="18" charset="0"/>
              </a:defRPr>
            </a:lvl6pPr>
            <a:lvl7pPr marL="2971800" indent="-228600" algn="just" eaLnBrk="0" fontAlgn="base" hangingPunct="0">
              <a:spcBef>
                <a:spcPct val="7000"/>
              </a:spcBef>
              <a:spcAft>
                <a:spcPct val="20000"/>
              </a:spcAft>
              <a:buChar char="»"/>
              <a:defRPr sz="1300">
                <a:solidFill>
                  <a:schemeClr val="tx1"/>
                </a:solidFill>
                <a:latin typeface="AGaramond" pitchFamily="18" charset="0"/>
              </a:defRPr>
            </a:lvl7pPr>
            <a:lvl8pPr marL="3429000" indent="-228600" algn="just" eaLnBrk="0" fontAlgn="base" hangingPunct="0">
              <a:spcBef>
                <a:spcPct val="7000"/>
              </a:spcBef>
              <a:spcAft>
                <a:spcPct val="20000"/>
              </a:spcAft>
              <a:buChar char="»"/>
              <a:defRPr sz="1300">
                <a:solidFill>
                  <a:schemeClr val="tx1"/>
                </a:solidFill>
                <a:latin typeface="AGaramond" pitchFamily="18" charset="0"/>
              </a:defRPr>
            </a:lvl8pPr>
            <a:lvl9pPr marL="3886200" indent="-228600" algn="just" eaLnBrk="0" fontAlgn="base" hangingPunct="0">
              <a:spcBef>
                <a:spcPct val="7000"/>
              </a:spcBef>
              <a:spcAft>
                <a:spcPct val="20000"/>
              </a:spcAft>
              <a:buChar char="»"/>
              <a:defRPr sz="1300">
                <a:solidFill>
                  <a:schemeClr val="tx1"/>
                </a:solidFill>
                <a:latin typeface="AGaramond" pitchFamily="18" charset="0"/>
              </a:defRPr>
            </a:lvl9pPr>
          </a:lstStyle>
          <a:p>
            <a:pPr eaLnBrk="1" hangingPunct="1"/>
            <a:r>
              <a:rPr lang="en-CA" altLang="en-US" sz="1200" b="0" i="1" dirty="0" smtClean="0">
                <a:ea typeface="MS PGothic" pitchFamily="34" charset="-128"/>
              </a:rPr>
              <a:t>annual % change, constant dollars</a:t>
            </a:r>
            <a:endParaRPr lang="en-CA" altLang="en-US" sz="1200" b="0" i="1" dirty="0">
              <a:ea typeface="MS PGothic" pitchFamily="34" charset="-128"/>
            </a:endParaRPr>
          </a:p>
        </p:txBody>
      </p:sp>
      <p:sp>
        <p:nvSpPr>
          <p:cNvPr id="15" name="Text Box 13"/>
          <p:cNvSpPr txBox="1">
            <a:spLocks noChangeArrowheads="1"/>
          </p:cNvSpPr>
          <p:nvPr/>
        </p:nvSpPr>
        <p:spPr bwMode="auto">
          <a:xfrm>
            <a:off x="1447800" y="2652544"/>
            <a:ext cx="990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defRPr sz="1600">
                <a:solidFill>
                  <a:schemeClr val="tx1"/>
                </a:solidFill>
                <a:latin typeface="Arial" pitchFamily="34" charset="0"/>
              </a:defRPr>
            </a:lvl1pPr>
            <a:lvl2pPr marL="742950" indent="-285750" algn="l" eaLnBrk="0" hangingPunct="0">
              <a:buSzPct val="120000"/>
              <a:buChar char="•"/>
              <a:defRPr sz="1400">
                <a:solidFill>
                  <a:schemeClr val="tx1"/>
                </a:solidFill>
                <a:latin typeface="Arial" pitchFamily="34" charset="0"/>
              </a:defRPr>
            </a:lvl2pPr>
            <a:lvl3pPr marL="1143000" indent="-228600" algn="l" eaLnBrk="0" hangingPunct="0">
              <a:buSzPct val="100000"/>
              <a:buFont typeface="Courier New" pitchFamily="49" charset="0"/>
              <a:buChar char="o"/>
              <a:defRPr sz="1200">
                <a:solidFill>
                  <a:schemeClr val="tx1"/>
                </a:solidFill>
                <a:latin typeface="Arial" pitchFamily="34" charset="0"/>
              </a:defRPr>
            </a:lvl3pPr>
            <a:lvl4pPr marL="1600200" indent="-228600" algn="l" eaLnBrk="0" hangingPunct="0">
              <a:buChar char="–"/>
              <a:defRPr sz="1100">
                <a:solidFill>
                  <a:schemeClr val="tx1"/>
                </a:solidFill>
                <a:latin typeface="Arial" pitchFamily="34" charset="0"/>
              </a:defRPr>
            </a:lvl4pPr>
            <a:lvl5pPr marL="2057400" indent="-228600" algn="just" eaLnBrk="0" hangingPunct="0">
              <a:spcBef>
                <a:spcPct val="7000"/>
              </a:spcBef>
              <a:spcAft>
                <a:spcPct val="20000"/>
              </a:spcAft>
              <a:buChar char="»"/>
              <a:defRPr sz="1300">
                <a:solidFill>
                  <a:schemeClr val="tx1"/>
                </a:solidFill>
                <a:latin typeface="AGaramond" pitchFamily="18" charset="0"/>
              </a:defRPr>
            </a:lvl5pPr>
            <a:lvl6pPr marL="2514600" indent="-228600" algn="just" eaLnBrk="0" fontAlgn="base" hangingPunct="0">
              <a:spcBef>
                <a:spcPct val="7000"/>
              </a:spcBef>
              <a:spcAft>
                <a:spcPct val="20000"/>
              </a:spcAft>
              <a:buChar char="»"/>
              <a:defRPr sz="1300">
                <a:solidFill>
                  <a:schemeClr val="tx1"/>
                </a:solidFill>
                <a:latin typeface="AGaramond" pitchFamily="18" charset="0"/>
              </a:defRPr>
            </a:lvl6pPr>
            <a:lvl7pPr marL="2971800" indent="-228600" algn="just" eaLnBrk="0" fontAlgn="base" hangingPunct="0">
              <a:spcBef>
                <a:spcPct val="7000"/>
              </a:spcBef>
              <a:spcAft>
                <a:spcPct val="20000"/>
              </a:spcAft>
              <a:buChar char="»"/>
              <a:defRPr sz="1300">
                <a:solidFill>
                  <a:schemeClr val="tx1"/>
                </a:solidFill>
                <a:latin typeface="AGaramond" pitchFamily="18" charset="0"/>
              </a:defRPr>
            </a:lvl7pPr>
            <a:lvl8pPr marL="3429000" indent="-228600" algn="just" eaLnBrk="0" fontAlgn="base" hangingPunct="0">
              <a:spcBef>
                <a:spcPct val="7000"/>
              </a:spcBef>
              <a:spcAft>
                <a:spcPct val="20000"/>
              </a:spcAft>
              <a:buChar char="»"/>
              <a:defRPr sz="1300">
                <a:solidFill>
                  <a:schemeClr val="tx1"/>
                </a:solidFill>
                <a:latin typeface="AGaramond" pitchFamily="18" charset="0"/>
              </a:defRPr>
            </a:lvl8pPr>
            <a:lvl9pPr marL="3886200" indent="-228600" algn="just" eaLnBrk="0" fontAlgn="base" hangingPunct="0">
              <a:spcBef>
                <a:spcPct val="7000"/>
              </a:spcBef>
              <a:spcAft>
                <a:spcPct val="20000"/>
              </a:spcAft>
              <a:buChar char="»"/>
              <a:defRPr sz="1300">
                <a:solidFill>
                  <a:schemeClr val="tx1"/>
                </a:solidFill>
                <a:latin typeface="AGaramond" pitchFamily="18" charset="0"/>
              </a:defRPr>
            </a:lvl9pPr>
          </a:lstStyle>
          <a:p>
            <a:pPr algn="ctr" eaLnBrk="1" hangingPunct="1"/>
            <a:r>
              <a:rPr lang="en-CA" altLang="en-US" sz="1200" b="0" dirty="0" smtClean="0">
                <a:ea typeface="MS PGothic" pitchFamily="34" charset="-128"/>
              </a:rPr>
              <a:t>2000-07 average: 9.1%</a:t>
            </a:r>
            <a:endParaRPr lang="en-CA" altLang="en-US" sz="1200" b="0" dirty="0">
              <a:ea typeface="MS PGothic" pitchFamily="34" charset="-128"/>
            </a:endParaRPr>
          </a:p>
        </p:txBody>
      </p:sp>
      <p:sp>
        <p:nvSpPr>
          <p:cNvPr id="16" name="Text Box 13"/>
          <p:cNvSpPr txBox="1">
            <a:spLocks noChangeArrowheads="1"/>
          </p:cNvSpPr>
          <p:nvPr/>
        </p:nvSpPr>
        <p:spPr bwMode="auto">
          <a:xfrm>
            <a:off x="3721902" y="4114800"/>
            <a:ext cx="914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defRPr sz="1600">
                <a:solidFill>
                  <a:schemeClr val="tx1"/>
                </a:solidFill>
                <a:latin typeface="Arial" pitchFamily="34" charset="0"/>
              </a:defRPr>
            </a:lvl1pPr>
            <a:lvl2pPr marL="742950" indent="-285750" algn="l" eaLnBrk="0" hangingPunct="0">
              <a:buSzPct val="120000"/>
              <a:buChar char="•"/>
              <a:defRPr sz="1400">
                <a:solidFill>
                  <a:schemeClr val="tx1"/>
                </a:solidFill>
                <a:latin typeface="Arial" pitchFamily="34" charset="0"/>
              </a:defRPr>
            </a:lvl2pPr>
            <a:lvl3pPr marL="1143000" indent="-228600" algn="l" eaLnBrk="0" hangingPunct="0">
              <a:buSzPct val="100000"/>
              <a:buFont typeface="Courier New" pitchFamily="49" charset="0"/>
              <a:buChar char="o"/>
              <a:defRPr sz="1200">
                <a:solidFill>
                  <a:schemeClr val="tx1"/>
                </a:solidFill>
                <a:latin typeface="Arial" pitchFamily="34" charset="0"/>
              </a:defRPr>
            </a:lvl3pPr>
            <a:lvl4pPr marL="1600200" indent="-228600" algn="l" eaLnBrk="0" hangingPunct="0">
              <a:buChar char="–"/>
              <a:defRPr sz="1100">
                <a:solidFill>
                  <a:schemeClr val="tx1"/>
                </a:solidFill>
                <a:latin typeface="Arial" pitchFamily="34" charset="0"/>
              </a:defRPr>
            </a:lvl4pPr>
            <a:lvl5pPr marL="2057400" indent="-228600" algn="just" eaLnBrk="0" hangingPunct="0">
              <a:spcBef>
                <a:spcPct val="7000"/>
              </a:spcBef>
              <a:spcAft>
                <a:spcPct val="20000"/>
              </a:spcAft>
              <a:buChar char="»"/>
              <a:defRPr sz="1300">
                <a:solidFill>
                  <a:schemeClr val="tx1"/>
                </a:solidFill>
                <a:latin typeface="AGaramond" pitchFamily="18" charset="0"/>
              </a:defRPr>
            </a:lvl5pPr>
            <a:lvl6pPr marL="2514600" indent="-228600" algn="just" eaLnBrk="0" fontAlgn="base" hangingPunct="0">
              <a:spcBef>
                <a:spcPct val="7000"/>
              </a:spcBef>
              <a:spcAft>
                <a:spcPct val="20000"/>
              </a:spcAft>
              <a:buChar char="»"/>
              <a:defRPr sz="1300">
                <a:solidFill>
                  <a:schemeClr val="tx1"/>
                </a:solidFill>
                <a:latin typeface="AGaramond" pitchFamily="18" charset="0"/>
              </a:defRPr>
            </a:lvl6pPr>
            <a:lvl7pPr marL="2971800" indent="-228600" algn="just" eaLnBrk="0" fontAlgn="base" hangingPunct="0">
              <a:spcBef>
                <a:spcPct val="7000"/>
              </a:spcBef>
              <a:spcAft>
                <a:spcPct val="20000"/>
              </a:spcAft>
              <a:buChar char="»"/>
              <a:defRPr sz="1300">
                <a:solidFill>
                  <a:schemeClr val="tx1"/>
                </a:solidFill>
                <a:latin typeface="AGaramond" pitchFamily="18" charset="0"/>
              </a:defRPr>
            </a:lvl7pPr>
            <a:lvl8pPr marL="3429000" indent="-228600" algn="just" eaLnBrk="0" fontAlgn="base" hangingPunct="0">
              <a:spcBef>
                <a:spcPct val="7000"/>
              </a:spcBef>
              <a:spcAft>
                <a:spcPct val="20000"/>
              </a:spcAft>
              <a:buChar char="»"/>
              <a:defRPr sz="1300">
                <a:solidFill>
                  <a:schemeClr val="tx1"/>
                </a:solidFill>
                <a:latin typeface="AGaramond" pitchFamily="18" charset="0"/>
              </a:defRPr>
            </a:lvl8pPr>
            <a:lvl9pPr marL="3886200" indent="-228600" algn="just" eaLnBrk="0" fontAlgn="base" hangingPunct="0">
              <a:spcBef>
                <a:spcPct val="7000"/>
              </a:spcBef>
              <a:spcAft>
                <a:spcPct val="20000"/>
              </a:spcAft>
              <a:buChar char="»"/>
              <a:defRPr sz="1300">
                <a:solidFill>
                  <a:schemeClr val="tx1"/>
                </a:solidFill>
                <a:latin typeface="AGaramond" pitchFamily="18" charset="0"/>
              </a:defRPr>
            </a:lvl9pPr>
          </a:lstStyle>
          <a:p>
            <a:pPr algn="ctr" eaLnBrk="1" hangingPunct="1"/>
            <a:r>
              <a:rPr lang="en-CA" altLang="en-US" sz="1200" b="0" dirty="0" smtClean="0">
                <a:ea typeface="MS PGothic" pitchFamily="34" charset="-128"/>
              </a:rPr>
              <a:t>2009-14 average: 2.9%</a:t>
            </a:r>
            <a:endParaRPr lang="en-CA" altLang="en-US" sz="1200" b="0" dirty="0">
              <a:ea typeface="MS PGothic" pitchFamily="34" charset="-128"/>
            </a:endParaRPr>
          </a:p>
        </p:txBody>
      </p:sp>
    </p:spTree>
    <p:extLst>
      <p:ext uri="{BB962C8B-B14F-4D97-AF65-F5344CB8AC3E}">
        <p14:creationId xmlns:p14="http://schemas.microsoft.com/office/powerpoint/2010/main" val="32531617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Line 21"/>
          <p:cNvSpPr>
            <a:spLocks noChangeShapeType="1"/>
          </p:cNvSpPr>
          <p:nvPr/>
        </p:nvSpPr>
        <p:spPr bwMode="auto">
          <a:xfrm>
            <a:off x="2555875" y="1052513"/>
            <a:ext cx="25146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spAutoFit/>
          </a:bodyPr>
          <a:lstStyle/>
          <a:p>
            <a:endParaRPr lang="en-US"/>
          </a:p>
        </p:txBody>
      </p:sp>
      <p:sp>
        <p:nvSpPr>
          <p:cNvPr id="11267" name="Rectangle 5"/>
          <p:cNvSpPr>
            <a:spLocks noChangeArrowheads="1"/>
          </p:cNvSpPr>
          <p:nvPr/>
        </p:nvSpPr>
        <p:spPr bwMode="auto">
          <a:xfrm>
            <a:off x="787400" y="76200"/>
            <a:ext cx="861060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algn="l" eaLnBrk="0" hangingPunct="0">
              <a:defRPr sz="1600">
                <a:solidFill>
                  <a:schemeClr val="tx1"/>
                </a:solidFill>
                <a:latin typeface="Arial" pitchFamily="34" charset="0"/>
              </a:defRPr>
            </a:lvl1pPr>
            <a:lvl2pPr marL="742950" indent="-285750" algn="l" eaLnBrk="0" hangingPunct="0">
              <a:buSzPct val="120000"/>
              <a:buChar char="•"/>
              <a:defRPr sz="1400">
                <a:solidFill>
                  <a:schemeClr val="tx1"/>
                </a:solidFill>
                <a:latin typeface="Arial" pitchFamily="34" charset="0"/>
              </a:defRPr>
            </a:lvl2pPr>
            <a:lvl3pPr marL="1143000" indent="-228600" algn="l" eaLnBrk="0" hangingPunct="0">
              <a:buSzPct val="100000"/>
              <a:buFont typeface="Courier New" pitchFamily="49" charset="0"/>
              <a:buChar char="o"/>
              <a:defRPr sz="1200">
                <a:solidFill>
                  <a:schemeClr val="tx1"/>
                </a:solidFill>
                <a:latin typeface="Arial" pitchFamily="34" charset="0"/>
              </a:defRPr>
            </a:lvl3pPr>
            <a:lvl4pPr marL="1600200" indent="-228600" algn="l" eaLnBrk="0" hangingPunct="0">
              <a:buChar char="–"/>
              <a:defRPr sz="1100">
                <a:solidFill>
                  <a:schemeClr val="tx1"/>
                </a:solidFill>
                <a:latin typeface="Arial" pitchFamily="34" charset="0"/>
              </a:defRPr>
            </a:lvl4pPr>
            <a:lvl5pPr marL="2057400" indent="-228600" algn="just" eaLnBrk="0" hangingPunct="0">
              <a:spcBef>
                <a:spcPct val="7000"/>
              </a:spcBef>
              <a:spcAft>
                <a:spcPct val="20000"/>
              </a:spcAft>
              <a:buChar char="»"/>
              <a:defRPr sz="1300">
                <a:solidFill>
                  <a:schemeClr val="tx1"/>
                </a:solidFill>
                <a:latin typeface="AGaramond" pitchFamily="18" charset="0"/>
              </a:defRPr>
            </a:lvl5pPr>
            <a:lvl6pPr marL="2514600" indent="-228600" algn="just" eaLnBrk="0" fontAlgn="base" hangingPunct="0">
              <a:spcBef>
                <a:spcPct val="7000"/>
              </a:spcBef>
              <a:spcAft>
                <a:spcPct val="20000"/>
              </a:spcAft>
              <a:buChar char="»"/>
              <a:defRPr sz="1300">
                <a:solidFill>
                  <a:schemeClr val="tx1"/>
                </a:solidFill>
                <a:latin typeface="AGaramond" pitchFamily="18" charset="0"/>
              </a:defRPr>
            </a:lvl6pPr>
            <a:lvl7pPr marL="2971800" indent="-228600" algn="just" eaLnBrk="0" fontAlgn="base" hangingPunct="0">
              <a:spcBef>
                <a:spcPct val="7000"/>
              </a:spcBef>
              <a:spcAft>
                <a:spcPct val="20000"/>
              </a:spcAft>
              <a:buChar char="»"/>
              <a:defRPr sz="1300">
                <a:solidFill>
                  <a:schemeClr val="tx1"/>
                </a:solidFill>
                <a:latin typeface="AGaramond" pitchFamily="18" charset="0"/>
              </a:defRPr>
            </a:lvl7pPr>
            <a:lvl8pPr marL="3429000" indent="-228600" algn="just" eaLnBrk="0" fontAlgn="base" hangingPunct="0">
              <a:spcBef>
                <a:spcPct val="7000"/>
              </a:spcBef>
              <a:spcAft>
                <a:spcPct val="20000"/>
              </a:spcAft>
              <a:buChar char="»"/>
              <a:defRPr sz="1300">
                <a:solidFill>
                  <a:schemeClr val="tx1"/>
                </a:solidFill>
                <a:latin typeface="AGaramond" pitchFamily="18" charset="0"/>
              </a:defRPr>
            </a:lvl8pPr>
            <a:lvl9pPr marL="3886200" indent="-228600" algn="just" eaLnBrk="0" fontAlgn="base" hangingPunct="0">
              <a:spcBef>
                <a:spcPct val="7000"/>
              </a:spcBef>
              <a:spcAft>
                <a:spcPct val="20000"/>
              </a:spcAft>
              <a:buChar char="»"/>
              <a:defRPr sz="1300">
                <a:solidFill>
                  <a:schemeClr val="tx1"/>
                </a:solidFill>
                <a:latin typeface="AGaramond" pitchFamily="18" charset="0"/>
              </a:defRPr>
            </a:lvl9pPr>
          </a:lstStyle>
          <a:p>
            <a:pPr>
              <a:spcBef>
                <a:spcPct val="0"/>
              </a:spcBef>
            </a:pPr>
            <a:r>
              <a:rPr lang="en-US" altLang="en-US" sz="2000" dirty="0"/>
              <a:t>Demographics Supportive Of Housing Demand</a:t>
            </a:r>
          </a:p>
        </p:txBody>
      </p:sp>
      <p:sp>
        <p:nvSpPr>
          <p:cNvPr id="11268" name="Text Box 13"/>
          <p:cNvSpPr txBox="1">
            <a:spLocks noChangeArrowheads="1"/>
          </p:cNvSpPr>
          <p:nvPr/>
        </p:nvSpPr>
        <p:spPr bwMode="auto">
          <a:xfrm>
            <a:off x="365125" y="5829300"/>
            <a:ext cx="778827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sz="1600">
                <a:solidFill>
                  <a:schemeClr val="tx1"/>
                </a:solidFill>
                <a:latin typeface="Arial" pitchFamily="34" charset="0"/>
              </a:defRPr>
            </a:lvl1pPr>
            <a:lvl2pPr marL="742950" indent="-285750" algn="l" eaLnBrk="0" hangingPunct="0">
              <a:buSzPct val="120000"/>
              <a:buChar char="•"/>
              <a:defRPr sz="1400">
                <a:solidFill>
                  <a:schemeClr val="tx1"/>
                </a:solidFill>
                <a:latin typeface="Arial" pitchFamily="34" charset="0"/>
              </a:defRPr>
            </a:lvl2pPr>
            <a:lvl3pPr marL="1143000" indent="-228600" algn="l" eaLnBrk="0" hangingPunct="0">
              <a:buSzPct val="100000"/>
              <a:buFont typeface="Courier New" pitchFamily="49" charset="0"/>
              <a:buChar char="o"/>
              <a:defRPr sz="1200">
                <a:solidFill>
                  <a:schemeClr val="tx1"/>
                </a:solidFill>
                <a:latin typeface="Arial" pitchFamily="34" charset="0"/>
              </a:defRPr>
            </a:lvl3pPr>
            <a:lvl4pPr marL="1600200" indent="-228600" algn="l" eaLnBrk="0" hangingPunct="0">
              <a:buChar char="–"/>
              <a:defRPr sz="1100">
                <a:solidFill>
                  <a:schemeClr val="tx1"/>
                </a:solidFill>
                <a:latin typeface="Arial" pitchFamily="34" charset="0"/>
              </a:defRPr>
            </a:lvl4pPr>
            <a:lvl5pPr marL="2057400" indent="-228600" algn="just" eaLnBrk="0" hangingPunct="0">
              <a:spcBef>
                <a:spcPct val="7000"/>
              </a:spcBef>
              <a:spcAft>
                <a:spcPct val="20000"/>
              </a:spcAft>
              <a:buChar char="»"/>
              <a:defRPr sz="1300">
                <a:solidFill>
                  <a:schemeClr val="tx1"/>
                </a:solidFill>
                <a:latin typeface="AGaramond" pitchFamily="18" charset="0"/>
              </a:defRPr>
            </a:lvl5pPr>
            <a:lvl6pPr marL="2514600" indent="-228600" algn="just" eaLnBrk="0" fontAlgn="base" hangingPunct="0">
              <a:spcBef>
                <a:spcPct val="7000"/>
              </a:spcBef>
              <a:spcAft>
                <a:spcPct val="20000"/>
              </a:spcAft>
              <a:buChar char="»"/>
              <a:defRPr sz="1300">
                <a:solidFill>
                  <a:schemeClr val="tx1"/>
                </a:solidFill>
                <a:latin typeface="AGaramond" pitchFamily="18" charset="0"/>
              </a:defRPr>
            </a:lvl6pPr>
            <a:lvl7pPr marL="2971800" indent="-228600" algn="just" eaLnBrk="0" fontAlgn="base" hangingPunct="0">
              <a:spcBef>
                <a:spcPct val="7000"/>
              </a:spcBef>
              <a:spcAft>
                <a:spcPct val="20000"/>
              </a:spcAft>
              <a:buChar char="»"/>
              <a:defRPr sz="1300">
                <a:solidFill>
                  <a:schemeClr val="tx1"/>
                </a:solidFill>
                <a:latin typeface="AGaramond" pitchFamily="18" charset="0"/>
              </a:defRPr>
            </a:lvl7pPr>
            <a:lvl8pPr marL="3429000" indent="-228600" algn="just" eaLnBrk="0" fontAlgn="base" hangingPunct="0">
              <a:spcBef>
                <a:spcPct val="7000"/>
              </a:spcBef>
              <a:spcAft>
                <a:spcPct val="20000"/>
              </a:spcAft>
              <a:buChar char="»"/>
              <a:defRPr sz="1300">
                <a:solidFill>
                  <a:schemeClr val="tx1"/>
                </a:solidFill>
                <a:latin typeface="AGaramond" pitchFamily="18" charset="0"/>
              </a:defRPr>
            </a:lvl8pPr>
            <a:lvl9pPr marL="3886200" indent="-228600" algn="just" eaLnBrk="0" fontAlgn="base" hangingPunct="0">
              <a:spcBef>
                <a:spcPct val="7000"/>
              </a:spcBef>
              <a:spcAft>
                <a:spcPct val="20000"/>
              </a:spcAft>
              <a:buChar char="»"/>
              <a:defRPr sz="1300">
                <a:solidFill>
                  <a:schemeClr val="tx1"/>
                </a:solidFill>
                <a:latin typeface="AGaramond" pitchFamily="18" charset="0"/>
              </a:defRPr>
            </a:lvl9pPr>
          </a:lstStyle>
          <a:p>
            <a:pPr eaLnBrk="1" hangingPunct="1">
              <a:spcBef>
                <a:spcPct val="0"/>
              </a:spcBef>
            </a:pPr>
            <a:r>
              <a:rPr lang="en-US" altLang="en-US" sz="1100" b="0" i="1">
                <a:ea typeface="MS PGothic" pitchFamily="34" charset="-128"/>
              </a:rPr>
              <a:t>Source: Statistics Canada, Scotiabank Economics.</a:t>
            </a:r>
          </a:p>
        </p:txBody>
      </p:sp>
      <p:graphicFrame>
        <p:nvGraphicFramePr>
          <p:cNvPr id="11269" name="Object 4"/>
          <p:cNvGraphicFramePr>
            <a:graphicFrameLocks/>
          </p:cNvGraphicFramePr>
          <p:nvPr/>
        </p:nvGraphicFramePr>
        <p:xfrm>
          <a:off x="400050" y="1066800"/>
          <a:ext cx="5181600" cy="4686300"/>
        </p:xfrm>
        <a:graphic>
          <a:graphicData uri="http://schemas.openxmlformats.org/presentationml/2006/ole">
            <mc:AlternateContent xmlns:mc="http://schemas.openxmlformats.org/markup-compatibility/2006">
              <mc:Choice xmlns:v="urn:schemas-microsoft-com:vml" Requires="v">
                <p:oleObj spid="_x0000_s37936" name="Chart" r:id="rId4" imgW="5029200" imgH="4552851" progId="MSGraph.Chart.8">
                  <p:embed followColorScheme="full"/>
                </p:oleObj>
              </mc:Choice>
              <mc:Fallback>
                <p:oleObj name="Chart" r:id="rId4" imgW="5029200" imgH="4552851" progId="MSGraph.Chart.8">
                  <p:embed followColorScheme="full"/>
                  <p:pic>
                    <p:nvPicPr>
                      <p:cNvPr id="0" name="Picture 10"/>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050" y="1066800"/>
                        <a:ext cx="5181600" cy="468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70" name="Text Box 9"/>
          <p:cNvSpPr txBox="1">
            <a:spLocks noChangeArrowheads="1"/>
          </p:cNvSpPr>
          <p:nvPr/>
        </p:nvSpPr>
        <p:spPr bwMode="auto">
          <a:xfrm>
            <a:off x="815975" y="792163"/>
            <a:ext cx="4191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sz="1600">
                <a:solidFill>
                  <a:schemeClr val="tx1"/>
                </a:solidFill>
                <a:latin typeface="Arial" pitchFamily="34" charset="0"/>
              </a:defRPr>
            </a:lvl1pPr>
            <a:lvl2pPr marL="742950" indent="-285750" algn="l" eaLnBrk="0" hangingPunct="0">
              <a:buSzPct val="120000"/>
              <a:buChar char="•"/>
              <a:defRPr sz="1400">
                <a:solidFill>
                  <a:schemeClr val="tx1"/>
                </a:solidFill>
                <a:latin typeface="Arial" pitchFamily="34" charset="0"/>
              </a:defRPr>
            </a:lvl2pPr>
            <a:lvl3pPr marL="1143000" indent="-228600" algn="l" eaLnBrk="0" hangingPunct="0">
              <a:buSzPct val="100000"/>
              <a:buFont typeface="Courier New" pitchFamily="49" charset="0"/>
              <a:buChar char="o"/>
              <a:defRPr sz="1200">
                <a:solidFill>
                  <a:schemeClr val="tx1"/>
                </a:solidFill>
                <a:latin typeface="Arial" pitchFamily="34" charset="0"/>
              </a:defRPr>
            </a:lvl3pPr>
            <a:lvl4pPr marL="1600200" indent="-228600" algn="l" eaLnBrk="0" hangingPunct="0">
              <a:buChar char="–"/>
              <a:defRPr sz="1100">
                <a:solidFill>
                  <a:schemeClr val="tx1"/>
                </a:solidFill>
                <a:latin typeface="Arial" pitchFamily="34" charset="0"/>
              </a:defRPr>
            </a:lvl4pPr>
            <a:lvl5pPr marL="2057400" indent="-228600" algn="just" eaLnBrk="0" hangingPunct="0">
              <a:spcBef>
                <a:spcPct val="7000"/>
              </a:spcBef>
              <a:spcAft>
                <a:spcPct val="20000"/>
              </a:spcAft>
              <a:buChar char="»"/>
              <a:defRPr sz="1300">
                <a:solidFill>
                  <a:schemeClr val="tx1"/>
                </a:solidFill>
                <a:latin typeface="AGaramond" pitchFamily="18" charset="0"/>
              </a:defRPr>
            </a:lvl5pPr>
            <a:lvl6pPr marL="2514600" indent="-228600" algn="just" eaLnBrk="0" fontAlgn="base" hangingPunct="0">
              <a:spcBef>
                <a:spcPct val="7000"/>
              </a:spcBef>
              <a:spcAft>
                <a:spcPct val="20000"/>
              </a:spcAft>
              <a:buChar char="»"/>
              <a:defRPr sz="1300">
                <a:solidFill>
                  <a:schemeClr val="tx1"/>
                </a:solidFill>
                <a:latin typeface="AGaramond" pitchFamily="18" charset="0"/>
              </a:defRPr>
            </a:lvl6pPr>
            <a:lvl7pPr marL="2971800" indent="-228600" algn="just" eaLnBrk="0" fontAlgn="base" hangingPunct="0">
              <a:spcBef>
                <a:spcPct val="7000"/>
              </a:spcBef>
              <a:spcAft>
                <a:spcPct val="20000"/>
              </a:spcAft>
              <a:buChar char="»"/>
              <a:defRPr sz="1300">
                <a:solidFill>
                  <a:schemeClr val="tx1"/>
                </a:solidFill>
                <a:latin typeface="AGaramond" pitchFamily="18" charset="0"/>
              </a:defRPr>
            </a:lvl7pPr>
            <a:lvl8pPr marL="3429000" indent="-228600" algn="just" eaLnBrk="0" fontAlgn="base" hangingPunct="0">
              <a:spcBef>
                <a:spcPct val="7000"/>
              </a:spcBef>
              <a:spcAft>
                <a:spcPct val="20000"/>
              </a:spcAft>
              <a:buChar char="»"/>
              <a:defRPr sz="1300">
                <a:solidFill>
                  <a:schemeClr val="tx1"/>
                </a:solidFill>
                <a:latin typeface="AGaramond" pitchFamily="18" charset="0"/>
              </a:defRPr>
            </a:lvl8pPr>
            <a:lvl9pPr marL="3886200" indent="-228600" algn="just" eaLnBrk="0" fontAlgn="base" hangingPunct="0">
              <a:spcBef>
                <a:spcPct val="7000"/>
              </a:spcBef>
              <a:spcAft>
                <a:spcPct val="20000"/>
              </a:spcAft>
              <a:buChar char="»"/>
              <a:defRPr sz="1300">
                <a:solidFill>
                  <a:schemeClr val="tx1"/>
                </a:solidFill>
                <a:latin typeface="AGaramond" pitchFamily="18" charset="0"/>
              </a:defRPr>
            </a:lvl9pPr>
          </a:lstStyle>
          <a:p>
            <a:r>
              <a:rPr lang="en-GB" altLang="en-US" dirty="0" smtClean="0">
                <a:ea typeface="MS PGothic" pitchFamily="34" charset="-128"/>
              </a:rPr>
              <a:t>Canadian Population </a:t>
            </a:r>
            <a:r>
              <a:rPr lang="en-GB" altLang="en-US" dirty="0">
                <a:ea typeface="MS PGothic" pitchFamily="34" charset="-128"/>
              </a:rPr>
              <a:t>Aged 25-34</a:t>
            </a:r>
          </a:p>
        </p:txBody>
      </p:sp>
      <p:sp>
        <p:nvSpPr>
          <p:cNvPr id="11271" name="TextBox 1"/>
          <p:cNvSpPr txBox="1">
            <a:spLocks noChangeArrowheads="1"/>
          </p:cNvSpPr>
          <p:nvPr/>
        </p:nvSpPr>
        <p:spPr bwMode="auto">
          <a:xfrm>
            <a:off x="6172200" y="1227138"/>
            <a:ext cx="2828925" cy="127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sz="1600">
                <a:solidFill>
                  <a:schemeClr val="tx1"/>
                </a:solidFill>
                <a:latin typeface="Arial" pitchFamily="34" charset="0"/>
              </a:defRPr>
            </a:lvl1pPr>
            <a:lvl2pPr marL="288925" indent="-174625" algn="l" eaLnBrk="0" hangingPunct="0">
              <a:buSzPct val="120000"/>
              <a:buChar char="•"/>
              <a:defRPr sz="1400">
                <a:solidFill>
                  <a:schemeClr val="tx1"/>
                </a:solidFill>
                <a:latin typeface="Arial" pitchFamily="34" charset="0"/>
              </a:defRPr>
            </a:lvl2pPr>
            <a:lvl3pPr marL="627063" indent="-223838" algn="l" eaLnBrk="0" hangingPunct="0">
              <a:buSzPct val="100000"/>
              <a:buFont typeface="Courier New" pitchFamily="49" charset="0"/>
              <a:buChar char="o"/>
              <a:defRPr sz="1200">
                <a:solidFill>
                  <a:schemeClr val="tx1"/>
                </a:solidFill>
                <a:latin typeface="Arial" pitchFamily="34" charset="0"/>
              </a:defRPr>
            </a:lvl3pPr>
            <a:lvl4pPr marL="857250" indent="-115888" algn="l" eaLnBrk="0" hangingPunct="0">
              <a:buChar char="–"/>
              <a:defRPr sz="1100">
                <a:solidFill>
                  <a:schemeClr val="tx1"/>
                </a:solidFill>
                <a:latin typeface="Arial" pitchFamily="34" charset="0"/>
              </a:defRPr>
            </a:lvl4pPr>
            <a:lvl5pPr marL="1428750" indent="-228600" algn="just" eaLnBrk="0" hangingPunct="0">
              <a:spcBef>
                <a:spcPct val="7000"/>
              </a:spcBef>
              <a:spcAft>
                <a:spcPct val="20000"/>
              </a:spcAft>
              <a:buChar char="»"/>
              <a:defRPr sz="1300">
                <a:solidFill>
                  <a:schemeClr val="tx1"/>
                </a:solidFill>
                <a:latin typeface="AGaramond" pitchFamily="18" charset="0"/>
              </a:defRPr>
            </a:lvl5pPr>
            <a:lvl6pPr marL="1885950" indent="-228600" algn="just" eaLnBrk="0" fontAlgn="base" hangingPunct="0">
              <a:spcBef>
                <a:spcPct val="7000"/>
              </a:spcBef>
              <a:spcAft>
                <a:spcPct val="20000"/>
              </a:spcAft>
              <a:buChar char="»"/>
              <a:defRPr sz="1300">
                <a:solidFill>
                  <a:schemeClr val="tx1"/>
                </a:solidFill>
                <a:latin typeface="AGaramond" pitchFamily="18" charset="0"/>
              </a:defRPr>
            </a:lvl6pPr>
            <a:lvl7pPr marL="2343150" indent="-228600" algn="just" eaLnBrk="0" fontAlgn="base" hangingPunct="0">
              <a:spcBef>
                <a:spcPct val="7000"/>
              </a:spcBef>
              <a:spcAft>
                <a:spcPct val="20000"/>
              </a:spcAft>
              <a:buChar char="»"/>
              <a:defRPr sz="1300">
                <a:solidFill>
                  <a:schemeClr val="tx1"/>
                </a:solidFill>
                <a:latin typeface="AGaramond" pitchFamily="18" charset="0"/>
              </a:defRPr>
            </a:lvl7pPr>
            <a:lvl8pPr marL="2800350" indent="-228600" algn="just" eaLnBrk="0" fontAlgn="base" hangingPunct="0">
              <a:spcBef>
                <a:spcPct val="7000"/>
              </a:spcBef>
              <a:spcAft>
                <a:spcPct val="20000"/>
              </a:spcAft>
              <a:buChar char="»"/>
              <a:defRPr sz="1300">
                <a:solidFill>
                  <a:schemeClr val="tx1"/>
                </a:solidFill>
                <a:latin typeface="AGaramond" pitchFamily="18" charset="0"/>
              </a:defRPr>
            </a:lvl8pPr>
            <a:lvl9pPr marL="3257550" indent="-228600" algn="just" eaLnBrk="0" fontAlgn="base" hangingPunct="0">
              <a:spcBef>
                <a:spcPct val="7000"/>
              </a:spcBef>
              <a:spcAft>
                <a:spcPct val="20000"/>
              </a:spcAft>
              <a:buChar char="»"/>
              <a:defRPr sz="1300">
                <a:solidFill>
                  <a:schemeClr val="tx1"/>
                </a:solidFill>
                <a:latin typeface="AGaramond" pitchFamily="18" charset="0"/>
              </a:defRPr>
            </a:lvl9pPr>
          </a:lstStyle>
          <a:p>
            <a:pPr eaLnBrk="1" hangingPunct="1"/>
            <a:endParaRPr lang="en-CA" altLang="en-US" sz="1400"/>
          </a:p>
          <a:p>
            <a:pPr eaLnBrk="1" hangingPunct="1"/>
            <a:endParaRPr lang="en-CA" altLang="en-US" sz="1400"/>
          </a:p>
          <a:p>
            <a:pPr eaLnBrk="1" hangingPunct="1"/>
            <a:endParaRPr lang="en-CA" altLang="en-US" sz="1400"/>
          </a:p>
          <a:p>
            <a:pPr eaLnBrk="1" hangingPunct="1"/>
            <a:endParaRPr lang="en-CA" altLang="en-US" sz="1400"/>
          </a:p>
        </p:txBody>
      </p:sp>
      <p:sp>
        <p:nvSpPr>
          <p:cNvPr id="11272" name="Text Box 16"/>
          <p:cNvSpPr txBox="1">
            <a:spLocks noChangeArrowheads="1"/>
          </p:cNvSpPr>
          <p:nvPr/>
        </p:nvSpPr>
        <p:spPr bwMode="auto">
          <a:xfrm>
            <a:off x="914400" y="1295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defRPr sz="1600">
                <a:solidFill>
                  <a:schemeClr val="tx1"/>
                </a:solidFill>
                <a:latin typeface="Arial" pitchFamily="34" charset="0"/>
              </a:defRPr>
            </a:lvl1pPr>
            <a:lvl2pPr marL="742950" indent="-285750" algn="l" eaLnBrk="0" hangingPunct="0">
              <a:buSzPct val="120000"/>
              <a:buChar char="•"/>
              <a:defRPr sz="1400">
                <a:solidFill>
                  <a:schemeClr val="tx1"/>
                </a:solidFill>
                <a:latin typeface="Arial" pitchFamily="34" charset="0"/>
              </a:defRPr>
            </a:lvl2pPr>
            <a:lvl3pPr marL="1143000" indent="-228600" algn="l" eaLnBrk="0" hangingPunct="0">
              <a:buSzPct val="100000"/>
              <a:buFont typeface="Courier New" pitchFamily="49" charset="0"/>
              <a:buChar char="o"/>
              <a:defRPr sz="1200">
                <a:solidFill>
                  <a:schemeClr val="tx1"/>
                </a:solidFill>
                <a:latin typeface="Arial" pitchFamily="34" charset="0"/>
              </a:defRPr>
            </a:lvl3pPr>
            <a:lvl4pPr marL="1600200" indent="-228600" algn="l" eaLnBrk="0" hangingPunct="0">
              <a:buChar char="–"/>
              <a:defRPr sz="1100">
                <a:solidFill>
                  <a:schemeClr val="tx1"/>
                </a:solidFill>
                <a:latin typeface="Arial" pitchFamily="34" charset="0"/>
              </a:defRPr>
            </a:lvl4pPr>
            <a:lvl5pPr marL="2057400" indent="-228600" algn="just" eaLnBrk="0" hangingPunct="0">
              <a:spcBef>
                <a:spcPct val="7000"/>
              </a:spcBef>
              <a:spcAft>
                <a:spcPct val="20000"/>
              </a:spcAft>
              <a:buChar char="»"/>
              <a:defRPr sz="1300">
                <a:solidFill>
                  <a:schemeClr val="tx1"/>
                </a:solidFill>
                <a:latin typeface="AGaramond" pitchFamily="18" charset="0"/>
              </a:defRPr>
            </a:lvl5pPr>
            <a:lvl6pPr marL="2514600" indent="-228600" algn="just" eaLnBrk="0" fontAlgn="base" hangingPunct="0">
              <a:spcBef>
                <a:spcPct val="7000"/>
              </a:spcBef>
              <a:spcAft>
                <a:spcPct val="20000"/>
              </a:spcAft>
              <a:buChar char="»"/>
              <a:defRPr sz="1300">
                <a:solidFill>
                  <a:schemeClr val="tx1"/>
                </a:solidFill>
                <a:latin typeface="AGaramond" pitchFamily="18" charset="0"/>
              </a:defRPr>
            </a:lvl6pPr>
            <a:lvl7pPr marL="2971800" indent="-228600" algn="just" eaLnBrk="0" fontAlgn="base" hangingPunct="0">
              <a:spcBef>
                <a:spcPct val="7000"/>
              </a:spcBef>
              <a:spcAft>
                <a:spcPct val="20000"/>
              </a:spcAft>
              <a:buChar char="»"/>
              <a:defRPr sz="1300">
                <a:solidFill>
                  <a:schemeClr val="tx1"/>
                </a:solidFill>
                <a:latin typeface="AGaramond" pitchFamily="18" charset="0"/>
              </a:defRPr>
            </a:lvl7pPr>
            <a:lvl8pPr marL="3429000" indent="-228600" algn="just" eaLnBrk="0" fontAlgn="base" hangingPunct="0">
              <a:spcBef>
                <a:spcPct val="7000"/>
              </a:spcBef>
              <a:spcAft>
                <a:spcPct val="20000"/>
              </a:spcAft>
              <a:buChar char="»"/>
              <a:defRPr sz="1300">
                <a:solidFill>
                  <a:schemeClr val="tx1"/>
                </a:solidFill>
                <a:latin typeface="AGaramond" pitchFamily="18" charset="0"/>
              </a:defRPr>
            </a:lvl8pPr>
            <a:lvl9pPr marL="3886200" indent="-228600" algn="just" eaLnBrk="0" fontAlgn="base" hangingPunct="0">
              <a:spcBef>
                <a:spcPct val="7000"/>
              </a:spcBef>
              <a:spcAft>
                <a:spcPct val="20000"/>
              </a:spcAft>
              <a:buChar char="»"/>
              <a:defRPr sz="1300">
                <a:solidFill>
                  <a:schemeClr val="tx1"/>
                </a:solidFill>
                <a:latin typeface="AGaramond" pitchFamily="18" charset="0"/>
              </a:defRPr>
            </a:lvl9pPr>
          </a:lstStyle>
          <a:p>
            <a:pPr eaLnBrk="1" hangingPunct="1"/>
            <a:r>
              <a:rPr lang="en-US" altLang="en-US" sz="1200" b="0" i="1">
                <a:solidFill>
                  <a:srgbClr val="000000"/>
                </a:solidFill>
                <a:ea typeface="MS PGothic" pitchFamily="34" charset="-128"/>
                <a:cs typeface="Geneva"/>
              </a:rPr>
              <a:t>y/y % change</a:t>
            </a:r>
          </a:p>
        </p:txBody>
      </p:sp>
      <p:sp>
        <p:nvSpPr>
          <p:cNvPr id="11273" name="Line 26"/>
          <p:cNvSpPr>
            <a:spLocks noChangeShapeType="1"/>
          </p:cNvSpPr>
          <p:nvPr/>
        </p:nvSpPr>
        <p:spPr bwMode="auto">
          <a:xfrm>
            <a:off x="4411663" y="1981200"/>
            <a:ext cx="7937" cy="7810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11274" name="Text Box 21"/>
          <p:cNvSpPr txBox="1">
            <a:spLocks noChangeArrowheads="1"/>
          </p:cNvSpPr>
          <p:nvPr/>
        </p:nvSpPr>
        <p:spPr bwMode="auto">
          <a:xfrm>
            <a:off x="3886200" y="1476375"/>
            <a:ext cx="10953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sz="1600">
                <a:solidFill>
                  <a:schemeClr val="tx1"/>
                </a:solidFill>
                <a:latin typeface="Arial" pitchFamily="34" charset="0"/>
              </a:defRPr>
            </a:lvl1pPr>
            <a:lvl2pPr marL="742950" indent="-285750" algn="l" eaLnBrk="0" hangingPunct="0">
              <a:buSzPct val="120000"/>
              <a:buChar char="•"/>
              <a:defRPr sz="1400">
                <a:solidFill>
                  <a:schemeClr val="tx1"/>
                </a:solidFill>
                <a:latin typeface="Arial" pitchFamily="34" charset="0"/>
              </a:defRPr>
            </a:lvl2pPr>
            <a:lvl3pPr marL="1143000" indent="-228600" algn="l" eaLnBrk="0" hangingPunct="0">
              <a:buSzPct val="100000"/>
              <a:buFont typeface="Courier New" pitchFamily="49" charset="0"/>
              <a:buChar char="o"/>
              <a:defRPr sz="1200">
                <a:solidFill>
                  <a:schemeClr val="tx1"/>
                </a:solidFill>
                <a:latin typeface="Arial" pitchFamily="34" charset="0"/>
              </a:defRPr>
            </a:lvl3pPr>
            <a:lvl4pPr marL="1600200" indent="-228600" algn="l" eaLnBrk="0" hangingPunct="0">
              <a:buChar char="–"/>
              <a:defRPr sz="1100">
                <a:solidFill>
                  <a:schemeClr val="tx1"/>
                </a:solidFill>
                <a:latin typeface="Arial" pitchFamily="34" charset="0"/>
              </a:defRPr>
            </a:lvl4pPr>
            <a:lvl5pPr marL="2057400" indent="-228600" algn="just" eaLnBrk="0" hangingPunct="0">
              <a:spcBef>
                <a:spcPct val="7000"/>
              </a:spcBef>
              <a:spcAft>
                <a:spcPct val="20000"/>
              </a:spcAft>
              <a:buChar char="»"/>
              <a:defRPr sz="1300">
                <a:solidFill>
                  <a:schemeClr val="tx1"/>
                </a:solidFill>
                <a:latin typeface="AGaramond" pitchFamily="18" charset="0"/>
              </a:defRPr>
            </a:lvl5pPr>
            <a:lvl6pPr marL="2514600" indent="-228600" algn="just" eaLnBrk="0" fontAlgn="base" hangingPunct="0">
              <a:spcBef>
                <a:spcPct val="7000"/>
              </a:spcBef>
              <a:spcAft>
                <a:spcPct val="20000"/>
              </a:spcAft>
              <a:buChar char="»"/>
              <a:defRPr sz="1300">
                <a:solidFill>
                  <a:schemeClr val="tx1"/>
                </a:solidFill>
                <a:latin typeface="AGaramond" pitchFamily="18" charset="0"/>
              </a:defRPr>
            </a:lvl6pPr>
            <a:lvl7pPr marL="2971800" indent="-228600" algn="just" eaLnBrk="0" fontAlgn="base" hangingPunct="0">
              <a:spcBef>
                <a:spcPct val="7000"/>
              </a:spcBef>
              <a:spcAft>
                <a:spcPct val="20000"/>
              </a:spcAft>
              <a:buChar char="»"/>
              <a:defRPr sz="1300">
                <a:solidFill>
                  <a:schemeClr val="tx1"/>
                </a:solidFill>
                <a:latin typeface="AGaramond" pitchFamily="18" charset="0"/>
              </a:defRPr>
            </a:lvl7pPr>
            <a:lvl8pPr marL="3429000" indent="-228600" algn="just" eaLnBrk="0" fontAlgn="base" hangingPunct="0">
              <a:spcBef>
                <a:spcPct val="7000"/>
              </a:spcBef>
              <a:spcAft>
                <a:spcPct val="20000"/>
              </a:spcAft>
              <a:buChar char="»"/>
              <a:defRPr sz="1300">
                <a:solidFill>
                  <a:schemeClr val="tx1"/>
                </a:solidFill>
                <a:latin typeface="AGaramond" pitchFamily="18" charset="0"/>
              </a:defRPr>
            </a:lvl8pPr>
            <a:lvl9pPr marL="3886200" indent="-228600" algn="just" eaLnBrk="0" fontAlgn="base" hangingPunct="0">
              <a:spcBef>
                <a:spcPct val="7000"/>
              </a:spcBef>
              <a:spcAft>
                <a:spcPct val="20000"/>
              </a:spcAft>
              <a:buChar char="»"/>
              <a:defRPr sz="1300">
                <a:solidFill>
                  <a:schemeClr val="tx1"/>
                </a:solidFill>
                <a:latin typeface="AGaramond" pitchFamily="18" charset="0"/>
              </a:defRPr>
            </a:lvl9pPr>
          </a:lstStyle>
          <a:p>
            <a:pPr algn="ctr" eaLnBrk="1" hangingPunct="1"/>
            <a:r>
              <a:rPr lang="en-CA" altLang="en-US" sz="1200" i="1">
                <a:solidFill>
                  <a:srgbClr val="000000"/>
                </a:solidFill>
                <a:ea typeface="MS PGothic" pitchFamily="34" charset="-128"/>
                <a:cs typeface="Arial" pitchFamily="34" charset="0"/>
              </a:rPr>
              <a:t>projection</a:t>
            </a:r>
          </a:p>
        </p:txBody>
      </p:sp>
      <p:sp>
        <p:nvSpPr>
          <p:cNvPr id="11275" name="Line 22"/>
          <p:cNvSpPr>
            <a:spLocks noChangeShapeType="1"/>
          </p:cNvSpPr>
          <p:nvPr/>
        </p:nvSpPr>
        <p:spPr bwMode="auto">
          <a:xfrm flipH="1">
            <a:off x="4291013" y="1828800"/>
            <a:ext cx="349250" cy="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spAutoFit/>
          </a:bodyPr>
          <a:lstStyle/>
          <a:p>
            <a:endParaRPr lang="en-US"/>
          </a:p>
        </p:txBody>
      </p:sp>
      <p:sp>
        <p:nvSpPr>
          <p:cNvPr id="11276" name="Text Box 21"/>
          <p:cNvSpPr txBox="1">
            <a:spLocks noChangeArrowheads="1"/>
          </p:cNvSpPr>
          <p:nvPr/>
        </p:nvSpPr>
        <p:spPr bwMode="auto">
          <a:xfrm>
            <a:off x="2847975" y="4267200"/>
            <a:ext cx="2133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sz="1600">
                <a:solidFill>
                  <a:schemeClr val="tx1"/>
                </a:solidFill>
                <a:latin typeface="Arial" pitchFamily="34" charset="0"/>
              </a:defRPr>
            </a:lvl1pPr>
            <a:lvl2pPr marL="742950" indent="-285750" algn="l" eaLnBrk="0" hangingPunct="0">
              <a:buSzPct val="120000"/>
              <a:buChar char="•"/>
              <a:defRPr sz="1400">
                <a:solidFill>
                  <a:schemeClr val="tx1"/>
                </a:solidFill>
                <a:latin typeface="Arial" pitchFamily="34" charset="0"/>
              </a:defRPr>
            </a:lvl2pPr>
            <a:lvl3pPr marL="1143000" indent="-228600" algn="l" eaLnBrk="0" hangingPunct="0">
              <a:buSzPct val="100000"/>
              <a:buFont typeface="Courier New" pitchFamily="49" charset="0"/>
              <a:buChar char="o"/>
              <a:defRPr sz="1200">
                <a:solidFill>
                  <a:schemeClr val="tx1"/>
                </a:solidFill>
                <a:latin typeface="Arial" pitchFamily="34" charset="0"/>
              </a:defRPr>
            </a:lvl3pPr>
            <a:lvl4pPr marL="1600200" indent="-228600" algn="l" eaLnBrk="0" hangingPunct="0">
              <a:buChar char="–"/>
              <a:defRPr sz="1100">
                <a:solidFill>
                  <a:schemeClr val="tx1"/>
                </a:solidFill>
                <a:latin typeface="Arial" pitchFamily="34" charset="0"/>
              </a:defRPr>
            </a:lvl4pPr>
            <a:lvl5pPr marL="2057400" indent="-228600" algn="just" eaLnBrk="0" hangingPunct="0">
              <a:spcBef>
                <a:spcPct val="7000"/>
              </a:spcBef>
              <a:spcAft>
                <a:spcPct val="20000"/>
              </a:spcAft>
              <a:buChar char="»"/>
              <a:defRPr sz="1300">
                <a:solidFill>
                  <a:schemeClr val="tx1"/>
                </a:solidFill>
                <a:latin typeface="AGaramond" pitchFamily="18" charset="0"/>
              </a:defRPr>
            </a:lvl5pPr>
            <a:lvl6pPr marL="2514600" indent="-228600" algn="just" eaLnBrk="0" fontAlgn="base" hangingPunct="0">
              <a:spcBef>
                <a:spcPct val="7000"/>
              </a:spcBef>
              <a:spcAft>
                <a:spcPct val="20000"/>
              </a:spcAft>
              <a:buChar char="»"/>
              <a:defRPr sz="1300">
                <a:solidFill>
                  <a:schemeClr val="tx1"/>
                </a:solidFill>
                <a:latin typeface="AGaramond" pitchFamily="18" charset="0"/>
              </a:defRPr>
            </a:lvl6pPr>
            <a:lvl7pPr marL="2971800" indent="-228600" algn="just" eaLnBrk="0" fontAlgn="base" hangingPunct="0">
              <a:spcBef>
                <a:spcPct val="7000"/>
              </a:spcBef>
              <a:spcAft>
                <a:spcPct val="20000"/>
              </a:spcAft>
              <a:buChar char="»"/>
              <a:defRPr sz="1300">
                <a:solidFill>
                  <a:schemeClr val="tx1"/>
                </a:solidFill>
                <a:latin typeface="AGaramond" pitchFamily="18" charset="0"/>
              </a:defRPr>
            </a:lvl7pPr>
            <a:lvl8pPr marL="3429000" indent="-228600" algn="just" eaLnBrk="0" fontAlgn="base" hangingPunct="0">
              <a:spcBef>
                <a:spcPct val="7000"/>
              </a:spcBef>
              <a:spcAft>
                <a:spcPct val="20000"/>
              </a:spcAft>
              <a:buChar char="»"/>
              <a:defRPr sz="1300">
                <a:solidFill>
                  <a:schemeClr val="tx1"/>
                </a:solidFill>
                <a:latin typeface="AGaramond" pitchFamily="18" charset="0"/>
              </a:defRPr>
            </a:lvl8pPr>
            <a:lvl9pPr marL="3886200" indent="-228600" algn="just" eaLnBrk="0" fontAlgn="base" hangingPunct="0">
              <a:spcBef>
                <a:spcPct val="7000"/>
              </a:spcBef>
              <a:spcAft>
                <a:spcPct val="20000"/>
              </a:spcAft>
              <a:buChar char="»"/>
              <a:defRPr sz="1300">
                <a:solidFill>
                  <a:schemeClr val="tx1"/>
                </a:solidFill>
                <a:latin typeface="AGaramond" pitchFamily="18" charset="0"/>
              </a:defRPr>
            </a:lvl9pPr>
          </a:lstStyle>
          <a:p>
            <a:pPr algn="ctr" eaLnBrk="1" hangingPunct="1"/>
            <a:r>
              <a:rPr lang="en-CA" altLang="en-US" sz="1200" b="0" i="1">
                <a:solidFill>
                  <a:srgbClr val="000000"/>
                </a:solidFill>
                <a:ea typeface="MS PGothic" pitchFamily="34" charset="-128"/>
                <a:cs typeface="Arial" pitchFamily="34" charset="0"/>
              </a:rPr>
              <a:t>First-time buyers have accounted for about 45% of purchases in recent years. </a:t>
            </a:r>
          </a:p>
        </p:txBody>
      </p:sp>
    </p:spTree>
    <p:extLst>
      <p:ext uri="{BB962C8B-B14F-4D97-AF65-F5344CB8AC3E}">
        <p14:creationId xmlns:p14="http://schemas.microsoft.com/office/powerpoint/2010/main" val="956837130"/>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ChangeArrowheads="1"/>
          </p:cNvSpPr>
          <p:nvPr/>
        </p:nvSpPr>
        <p:spPr bwMode="auto">
          <a:xfrm>
            <a:off x="673100" y="76200"/>
            <a:ext cx="8597900" cy="45720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eaLnBrk="0" hangingPunct="0">
              <a:defRPr sz="1600">
                <a:solidFill>
                  <a:schemeClr val="tx1"/>
                </a:solidFill>
                <a:latin typeface="Arial" pitchFamily="34" charset="0"/>
              </a:defRPr>
            </a:lvl1pPr>
            <a:lvl2pPr marL="742950" indent="-285750" algn="l" eaLnBrk="0" hangingPunct="0">
              <a:buSzPct val="120000"/>
              <a:buChar char="•"/>
              <a:defRPr sz="1400">
                <a:solidFill>
                  <a:schemeClr val="tx1"/>
                </a:solidFill>
                <a:latin typeface="Arial" pitchFamily="34" charset="0"/>
              </a:defRPr>
            </a:lvl2pPr>
            <a:lvl3pPr marL="1143000" indent="-228600" algn="l" eaLnBrk="0" hangingPunct="0">
              <a:buSzPct val="100000"/>
              <a:buFont typeface="Courier New" pitchFamily="49" charset="0"/>
              <a:buChar char="o"/>
              <a:defRPr sz="1200">
                <a:solidFill>
                  <a:schemeClr val="tx1"/>
                </a:solidFill>
                <a:latin typeface="Arial" pitchFamily="34" charset="0"/>
              </a:defRPr>
            </a:lvl3pPr>
            <a:lvl4pPr marL="1600200" indent="-228600" algn="l" eaLnBrk="0" hangingPunct="0">
              <a:buChar char="–"/>
              <a:defRPr sz="1100">
                <a:solidFill>
                  <a:schemeClr val="tx1"/>
                </a:solidFill>
                <a:latin typeface="Arial" pitchFamily="34" charset="0"/>
              </a:defRPr>
            </a:lvl4pPr>
            <a:lvl5pPr marL="2057400" indent="-228600" algn="just" eaLnBrk="0" hangingPunct="0">
              <a:spcBef>
                <a:spcPct val="7000"/>
              </a:spcBef>
              <a:spcAft>
                <a:spcPct val="20000"/>
              </a:spcAft>
              <a:buChar char="»"/>
              <a:defRPr sz="1300">
                <a:solidFill>
                  <a:schemeClr val="tx1"/>
                </a:solidFill>
                <a:latin typeface="AGaramond" pitchFamily="18" charset="0"/>
              </a:defRPr>
            </a:lvl5pPr>
            <a:lvl6pPr marL="2514600" indent="-228600" algn="just" eaLnBrk="0" fontAlgn="base" hangingPunct="0">
              <a:spcBef>
                <a:spcPct val="7000"/>
              </a:spcBef>
              <a:spcAft>
                <a:spcPct val="20000"/>
              </a:spcAft>
              <a:buChar char="»"/>
              <a:defRPr sz="1300">
                <a:solidFill>
                  <a:schemeClr val="tx1"/>
                </a:solidFill>
                <a:latin typeface="AGaramond" pitchFamily="18" charset="0"/>
              </a:defRPr>
            </a:lvl6pPr>
            <a:lvl7pPr marL="2971800" indent="-228600" algn="just" eaLnBrk="0" fontAlgn="base" hangingPunct="0">
              <a:spcBef>
                <a:spcPct val="7000"/>
              </a:spcBef>
              <a:spcAft>
                <a:spcPct val="20000"/>
              </a:spcAft>
              <a:buChar char="»"/>
              <a:defRPr sz="1300">
                <a:solidFill>
                  <a:schemeClr val="tx1"/>
                </a:solidFill>
                <a:latin typeface="AGaramond" pitchFamily="18" charset="0"/>
              </a:defRPr>
            </a:lvl7pPr>
            <a:lvl8pPr marL="3429000" indent="-228600" algn="just" eaLnBrk="0" fontAlgn="base" hangingPunct="0">
              <a:spcBef>
                <a:spcPct val="7000"/>
              </a:spcBef>
              <a:spcAft>
                <a:spcPct val="20000"/>
              </a:spcAft>
              <a:buChar char="»"/>
              <a:defRPr sz="1300">
                <a:solidFill>
                  <a:schemeClr val="tx1"/>
                </a:solidFill>
                <a:latin typeface="AGaramond" pitchFamily="18" charset="0"/>
              </a:defRPr>
            </a:lvl8pPr>
            <a:lvl9pPr marL="3886200" indent="-228600" algn="just" eaLnBrk="0" fontAlgn="base" hangingPunct="0">
              <a:spcBef>
                <a:spcPct val="7000"/>
              </a:spcBef>
              <a:spcAft>
                <a:spcPct val="20000"/>
              </a:spcAft>
              <a:buChar char="»"/>
              <a:defRPr sz="1300">
                <a:solidFill>
                  <a:schemeClr val="tx1"/>
                </a:solidFill>
                <a:latin typeface="AGaramond" pitchFamily="18" charset="0"/>
              </a:defRPr>
            </a:lvl9pPr>
          </a:lstStyle>
          <a:p>
            <a:pPr eaLnBrk="1" hangingPunct="1"/>
            <a:r>
              <a:rPr lang="en-US" altLang="en-US" sz="2000" dirty="0" smtClean="0">
                <a:solidFill>
                  <a:srgbClr val="000000"/>
                </a:solidFill>
              </a:rPr>
              <a:t>Population Flows Are Shifting </a:t>
            </a:r>
            <a:endParaRPr lang="en-US" altLang="en-US" sz="2000" dirty="0">
              <a:solidFill>
                <a:srgbClr val="000000"/>
              </a:solidFill>
            </a:endParaRPr>
          </a:p>
        </p:txBody>
      </p:sp>
      <p:sp>
        <p:nvSpPr>
          <p:cNvPr id="16387" name="Text Box 9"/>
          <p:cNvSpPr txBox="1">
            <a:spLocks noChangeArrowheads="1"/>
          </p:cNvSpPr>
          <p:nvPr/>
        </p:nvSpPr>
        <p:spPr bwMode="auto">
          <a:xfrm>
            <a:off x="352425" y="5805488"/>
            <a:ext cx="849947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sz="1600">
                <a:solidFill>
                  <a:schemeClr val="tx1"/>
                </a:solidFill>
                <a:latin typeface="Arial" pitchFamily="34" charset="0"/>
              </a:defRPr>
            </a:lvl1pPr>
            <a:lvl2pPr marL="742950" indent="-285750" algn="l" eaLnBrk="0" hangingPunct="0">
              <a:buSzPct val="120000"/>
              <a:buChar char="•"/>
              <a:defRPr sz="1400">
                <a:solidFill>
                  <a:schemeClr val="tx1"/>
                </a:solidFill>
                <a:latin typeface="Arial" pitchFamily="34" charset="0"/>
              </a:defRPr>
            </a:lvl2pPr>
            <a:lvl3pPr marL="1143000" indent="-228600" algn="l" eaLnBrk="0" hangingPunct="0">
              <a:buSzPct val="100000"/>
              <a:buFont typeface="Courier New" pitchFamily="49" charset="0"/>
              <a:buChar char="o"/>
              <a:defRPr sz="1200">
                <a:solidFill>
                  <a:schemeClr val="tx1"/>
                </a:solidFill>
                <a:latin typeface="Arial" pitchFamily="34" charset="0"/>
              </a:defRPr>
            </a:lvl3pPr>
            <a:lvl4pPr marL="1600200" indent="-228600" algn="l" eaLnBrk="0" hangingPunct="0">
              <a:buChar char="–"/>
              <a:defRPr sz="1100">
                <a:solidFill>
                  <a:schemeClr val="tx1"/>
                </a:solidFill>
                <a:latin typeface="Arial" pitchFamily="34" charset="0"/>
              </a:defRPr>
            </a:lvl4pPr>
            <a:lvl5pPr marL="2057400" indent="-228600" algn="just" eaLnBrk="0" hangingPunct="0">
              <a:spcBef>
                <a:spcPct val="7000"/>
              </a:spcBef>
              <a:spcAft>
                <a:spcPct val="20000"/>
              </a:spcAft>
              <a:buChar char="»"/>
              <a:defRPr sz="1300">
                <a:solidFill>
                  <a:schemeClr val="tx1"/>
                </a:solidFill>
                <a:latin typeface="AGaramond" pitchFamily="18" charset="0"/>
              </a:defRPr>
            </a:lvl5pPr>
            <a:lvl6pPr marL="2514600" indent="-228600" algn="just" eaLnBrk="0" fontAlgn="base" hangingPunct="0">
              <a:spcBef>
                <a:spcPct val="7000"/>
              </a:spcBef>
              <a:spcAft>
                <a:spcPct val="20000"/>
              </a:spcAft>
              <a:buChar char="»"/>
              <a:defRPr sz="1300">
                <a:solidFill>
                  <a:schemeClr val="tx1"/>
                </a:solidFill>
                <a:latin typeface="AGaramond" pitchFamily="18" charset="0"/>
              </a:defRPr>
            </a:lvl6pPr>
            <a:lvl7pPr marL="2971800" indent="-228600" algn="just" eaLnBrk="0" fontAlgn="base" hangingPunct="0">
              <a:spcBef>
                <a:spcPct val="7000"/>
              </a:spcBef>
              <a:spcAft>
                <a:spcPct val="20000"/>
              </a:spcAft>
              <a:buChar char="»"/>
              <a:defRPr sz="1300">
                <a:solidFill>
                  <a:schemeClr val="tx1"/>
                </a:solidFill>
                <a:latin typeface="AGaramond" pitchFamily="18" charset="0"/>
              </a:defRPr>
            </a:lvl7pPr>
            <a:lvl8pPr marL="3429000" indent="-228600" algn="just" eaLnBrk="0" fontAlgn="base" hangingPunct="0">
              <a:spcBef>
                <a:spcPct val="7000"/>
              </a:spcBef>
              <a:spcAft>
                <a:spcPct val="20000"/>
              </a:spcAft>
              <a:buChar char="»"/>
              <a:defRPr sz="1300">
                <a:solidFill>
                  <a:schemeClr val="tx1"/>
                </a:solidFill>
                <a:latin typeface="AGaramond" pitchFamily="18" charset="0"/>
              </a:defRPr>
            </a:lvl8pPr>
            <a:lvl9pPr marL="3886200" indent="-228600" algn="just" eaLnBrk="0" fontAlgn="base" hangingPunct="0">
              <a:spcBef>
                <a:spcPct val="7000"/>
              </a:spcBef>
              <a:spcAft>
                <a:spcPct val="20000"/>
              </a:spcAft>
              <a:buChar char="»"/>
              <a:defRPr sz="1300">
                <a:solidFill>
                  <a:schemeClr val="tx1"/>
                </a:solidFill>
                <a:latin typeface="AGaramond" pitchFamily="18" charset="0"/>
              </a:defRPr>
            </a:lvl9pPr>
          </a:lstStyle>
          <a:p>
            <a:pPr eaLnBrk="1" hangingPunct="1">
              <a:spcBef>
                <a:spcPct val="0"/>
              </a:spcBef>
            </a:pPr>
            <a:r>
              <a:rPr lang="en-US" altLang="en-US" sz="1100" b="0" i="1" dirty="0"/>
              <a:t>Source: Statistics Canada, Scotiabank Economics</a:t>
            </a:r>
            <a:r>
              <a:rPr lang="en-US" altLang="en-US" sz="1100" b="0" i="1" dirty="0" smtClean="0"/>
              <a:t>.</a:t>
            </a:r>
            <a:endParaRPr lang="en-US" altLang="en-US" sz="1100" b="0" i="1" dirty="0"/>
          </a:p>
        </p:txBody>
      </p:sp>
      <p:graphicFrame>
        <p:nvGraphicFramePr>
          <p:cNvPr id="16388" name="Object 14"/>
          <p:cNvGraphicFramePr>
            <a:graphicFrameLocks/>
          </p:cNvGraphicFramePr>
          <p:nvPr>
            <p:extLst>
              <p:ext uri="{D42A27DB-BD31-4B8C-83A1-F6EECF244321}">
                <p14:modId xmlns:p14="http://schemas.microsoft.com/office/powerpoint/2010/main" val="2320536475"/>
              </p:ext>
            </p:extLst>
          </p:nvPr>
        </p:nvGraphicFramePr>
        <p:xfrm>
          <a:off x="400050" y="1200150"/>
          <a:ext cx="5219700" cy="4648200"/>
        </p:xfrm>
        <a:graphic>
          <a:graphicData uri="http://schemas.openxmlformats.org/presentationml/2006/ole">
            <mc:AlternateContent xmlns:mc="http://schemas.openxmlformats.org/markup-compatibility/2006">
              <mc:Choice xmlns:v="urn:schemas-microsoft-com:vml" Requires="v">
                <p:oleObj spid="_x0000_s25661" name="Chart" r:id="rId4" imgW="5219633" imgH="4648225" progId="MSGraph.Chart.8">
                  <p:embed followColorScheme="full"/>
                </p:oleObj>
              </mc:Choice>
              <mc:Fallback>
                <p:oleObj name="Chart" r:id="rId4" imgW="5219633" imgH="4648225" progId="MSGraph.Chart.8">
                  <p:embed followColorScheme="full"/>
                  <p:pic>
                    <p:nvPicPr>
                      <p:cNvPr id="0" name="Picture 22"/>
                      <p:cNvPicPr>
                        <a:picLocks noChangeArrowheads="1"/>
                      </p:cNvPicPr>
                      <p:nvPr/>
                    </p:nvPicPr>
                    <p:blipFill>
                      <a:blip r:embed="rId5"/>
                      <a:srcRect/>
                      <a:stretch>
                        <a:fillRect/>
                      </a:stretch>
                    </p:blipFill>
                    <p:spPr bwMode="auto">
                      <a:xfrm>
                        <a:off x="400050" y="1200150"/>
                        <a:ext cx="5219700" cy="464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389" name="Rectangle 15"/>
          <p:cNvSpPr>
            <a:spLocks noChangeArrowheads="1"/>
          </p:cNvSpPr>
          <p:nvPr/>
        </p:nvSpPr>
        <p:spPr bwMode="auto">
          <a:xfrm>
            <a:off x="666750" y="762000"/>
            <a:ext cx="4314825"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eaLnBrk="0" hangingPunct="0">
              <a:defRPr sz="1600">
                <a:solidFill>
                  <a:schemeClr val="tx1"/>
                </a:solidFill>
                <a:latin typeface="Arial" pitchFamily="34" charset="0"/>
              </a:defRPr>
            </a:lvl1pPr>
            <a:lvl2pPr marL="742950" indent="-285750" algn="l" eaLnBrk="0" hangingPunct="0">
              <a:buSzPct val="120000"/>
              <a:buChar char="•"/>
              <a:defRPr sz="1400">
                <a:solidFill>
                  <a:schemeClr val="tx1"/>
                </a:solidFill>
                <a:latin typeface="Arial" pitchFamily="34" charset="0"/>
              </a:defRPr>
            </a:lvl2pPr>
            <a:lvl3pPr marL="1143000" indent="-228600" algn="l" eaLnBrk="0" hangingPunct="0">
              <a:buSzPct val="100000"/>
              <a:buFont typeface="Courier New" pitchFamily="49" charset="0"/>
              <a:buChar char="o"/>
              <a:defRPr sz="1200">
                <a:solidFill>
                  <a:schemeClr val="tx1"/>
                </a:solidFill>
                <a:latin typeface="Arial" pitchFamily="34" charset="0"/>
              </a:defRPr>
            </a:lvl3pPr>
            <a:lvl4pPr marL="1600200" indent="-228600" algn="l" eaLnBrk="0" hangingPunct="0">
              <a:buChar char="–"/>
              <a:defRPr sz="1100">
                <a:solidFill>
                  <a:schemeClr val="tx1"/>
                </a:solidFill>
                <a:latin typeface="Arial" pitchFamily="34" charset="0"/>
              </a:defRPr>
            </a:lvl4pPr>
            <a:lvl5pPr marL="2057400" indent="-228600" algn="just" eaLnBrk="0" hangingPunct="0">
              <a:spcBef>
                <a:spcPct val="7000"/>
              </a:spcBef>
              <a:spcAft>
                <a:spcPct val="20000"/>
              </a:spcAft>
              <a:buChar char="»"/>
              <a:defRPr sz="1300">
                <a:solidFill>
                  <a:schemeClr val="tx1"/>
                </a:solidFill>
                <a:latin typeface="AGaramond" pitchFamily="18" charset="0"/>
              </a:defRPr>
            </a:lvl5pPr>
            <a:lvl6pPr marL="2514600" indent="-228600" algn="just" eaLnBrk="0" fontAlgn="base" hangingPunct="0">
              <a:spcBef>
                <a:spcPct val="7000"/>
              </a:spcBef>
              <a:spcAft>
                <a:spcPct val="20000"/>
              </a:spcAft>
              <a:buChar char="»"/>
              <a:defRPr sz="1300">
                <a:solidFill>
                  <a:schemeClr val="tx1"/>
                </a:solidFill>
                <a:latin typeface="AGaramond" pitchFamily="18" charset="0"/>
              </a:defRPr>
            </a:lvl6pPr>
            <a:lvl7pPr marL="2971800" indent="-228600" algn="just" eaLnBrk="0" fontAlgn="base" hangingPunct="0">
              <a:spcBef>
                <a:spcPct val="7000"/>
              </a:spcBef>
              <a:spcAft>
                <a:spcPct val="20000"/>
              </a:spcAft>
              <a:buChar char="»"/>
              <a:defRPr sz="1300">
                <a:solidFill>
                  <a:schemeClr val="tx1"/>
                </a:solidFill>
                <a:latin typeface="AGaramond" pitchFamily="18" charset="0"/>
              </a:defRPr>
            </a:lvl7pPr>
            <a:lvl8pPr marL="3429000" indent="-228600" algn="just" eaLnBrk="0" fontAlgn="base" hangingPunct="0">
              <a:spcBef>
                <a:spcPct val="7000"/>
              </a:spcBef>
              <a:spcAft>
                <a:spcPct val="20000"/>
              </a:spcAft>
              <a:buChar char="»"/>
              <a:defRPr sz="1300">
                <a:solidFill>
                  <a:schemeClr val="tx1"/>
                </a:solidFill>
                <a:latin typeface="AGaramond" pitchFamily="18" charset="0"/>
              </a:defRPr>
            </a:lvl8pPr>
            <a:lvl9pPr marL="3886200" indent="-228600" algn="just" eaLnBrk="0" fontAlgn="base" hangingPunct="0">
              <a:spcBef>
                <a:spcPct val="7000"/>
              </a:spcBef>
              <a:spcAft>
                <a:spcPct val="20000"/>
              </a:spcAft>
              <a:buChar char="»"/>
              <a:defRPr sz="1300">
                <a:solidFill>
                  <a:schemeClr val="tx1"/>
                </a:solidFill>
                <a:latin typeface="AGaramond" pitchFamily="18" charset="0"/>
              </a:defRPr>
            </a:lvl9pPr>
          </a:lstStyle>
          <a:p>
            <a:pPr eaLnBrk="1" hangingPunct="1"/>
            <a:r>
              <a:rPr lang="en-GB" altLang="en-US" dirty="0"/>
              <a:t>Net Interprovincial Migration</a:t>
            </a:r>
            <a:endParaRPr lang="en-US" altLang="en-US" dirty="0"/>
          </a:p>
        </p:txBody>
      </p:sp>
      <p:sp>
        <p:nvSpPr>
          <p:cNvPr id="16390" name="Text Box 16"/>
          <p:cNvSpPr txBox="1">
            <a:spLocks noChangeArrowheads="1"/>
          </p:cNvSpPr>
          <p:nvPr/>
        </p:nvSpPr>
        <p:spPr bwMode="auto">
          <a:xfrm>
            <a:off x="3962400" y="4876800"/>
            <a:ext cx="1631950"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defRPr sz="1600">
                <a:solidFill>
                  <a:schemeClr val="tx1"/>
                </a:solidFill>
                <a:latin typeface="Arial" pitchFamily="34" charset="0"/>
              </a:defRPr>
            </a:lvl1pPr>
            <a:lvl2pPr marL="742950" indent="-285750" algn="l" eaLnBrk="0" hangingPunct="0">
              <a:buSzPct val="120000"/>
              <a:buChar char="•"/>
              <a:defRPr sz="1400">
                <a:solidFill>
                  <a:schemeClr val="tx1"/>
                </a:solidFill>
                <a:latin typeface="Arial" pitchFamily="34" charset="0"/>
              </a:defRPr>
            </a:lvl2pPr>
            <a:lvl3pPr marL="1143000" indent="-228600" algn="l" eaLnBrk="0" hangingPunct="0">
              <a:buSzPct val="100000"/>
              <a:buFont typeface="Courier New" pitchFamily="49" charset="0"/>
              <a:buChar char="o"/>
              <a:defRPr sz="1200">
                <a:solidFill>
                  <a:schemeClr val="tx1"/>
                </a:solidFill>
                <a:latin typeface="Arial" pitchFamily="34" charset="0"/>
              </a:defRPr>
            </a:lvl3pPr>
            <a:lvl4pPr marL="1600200" indent="-228600" algn="l" eaLnBrk="0" hangingPunct="0">
              <a:buChar char="–"/>
              <a:defRPr sz="1100">
                <a:solidFill>
                  <a:schemeClr val="tx1"/>
                </a:solidFill>
                <a:latin typeface="Arial" pitchFamily="34" charset="0"/>
              </a:defRPr>
            </a:lvl4pPr>
            <a:lvl5pPr marL="2057400" indent="-228600" algn="just" eaLnBrk="0" hangingPunct="0">
              <a:spcBef>
                <a:spcPct val="7000"/>
              </a:spcBef>
              <a:spcAft>
                <a:spcPct val="20000"/>
              </a:spcAft>
              <a:buChar char="»"/>
              <a:defRPr sz="1300">
                <a:solidFill>
                  <a:schemeClr val="tx1"/>
                </a:solidFill>
                <a:latin typeface="AGaramond" pitchFamily="18" charset="0"/>
              </a:defRPr>
            </a:lvl5pPr>
            <a:lvl6pPr marL="2514600" indent="-228600" algn="just" eaLnBrk="0" fontAlgn="base" hangingPunct="0">
              <a:spcBef>
                <a:spcPct val="7000"/>
              </a:spcBef>
              <a:spcAft>
                <a:spcPct val="20000"/>
              </a:spcAft>
              <a:buChar char="»"/>
              <a:defRPr sz="1300">
                <a:solidFill>
                  <a:schemeClr val="tx1"/>
                </a:solidFill>
                <a:latin typeface="AGaramond" pitchFamily="18" charset="0"/>
              </a:defRPr>
            </a:lvl6pPr>
            <a:lvl7pPr marL="2971800" indent="-228600" algn="just" eaLnBrk="0" fontAlgn="base" hangingPunct="0">
              <a:spcBef>
                <a:spcPct val="7000"/>
              </a:spcBef>
              <a:spcAft>
                <a:spcPct val="20000"/>
              </a:spcAft>
              <a:buChar char="»"/>
              <a:defRPr sz="1300">
                <a:solidFill>
                  <a:schemeClr val="tx1"/>
                </a:solidFill>
                <a:latin typeface="AGaramond" pitchFamily="18" charset="0"/>
              </a:defRPr>
            </a:lvl7pPr>
            <a:lvl8pPr marL="3429000" indent="-228600" algn="just" eaLnBrk="0" fontAlgn="base" hangingPunct="0">
              <a:spcBef>
                <a:spcPct val="7000"/>
              </a:spcBef>
              <a:spcAft>
                <a:spcPct val="20000"/>
              </a:spcAft>
              <a:buChar char="»"/>
              <a:defRPr sz="1300">
                <a:solidFill>
                  <a:schemeClr val="tx1"/>
                </a:solidFill>
                <a:latin typeface="AGaramond" pitchFamily="18" charset="0"/>
              </a:defRPr>
            </a:lvl8pPr>
            <a:lvl9pPr marL="3886200" indent="-228600" algn="just" eaLnBrk="0" fontAlgn="base" hangingPunct="0">
              <a:spcBef>
                <a:spcPct val="7000"/>
              </a:spcBef>
              <a:spcAft>
                <a:spcPct val="20000"/>
              </a:spcAft>
              <a:buChar char="»"/>
              <a:defRPr sz="1300">
                <a:solidFill>
                  <a:schemeClr val="tx1"/>
                </a:solidFill>
                <a:latin typeface="AGaramond" pitchFamily="18" charset="0"/>
              </a:defRPr>
            </a:lvl9pPr>
          </a:lstStyle>
          <a:p>
            <a:pPr algn="ctr"/>
            <a:r>
              <a:rPr lang="en-US" altLang="en-US">
                <a:solidFill>
                  <a:srgbClr val="FF9900"/>
                </a:solidFill>
              </a:rPr>
              <a:t>Ontario</a:t>
            </a:r>
          </a:p>
        </p:txBody>
      </p:sp>
      <p:sp>
        <p:nvSpPr>
          <p:cNvPr id="16391" name="Text Box 17"/>
          <p:cNvSpPr txBox="1">
            <a:spLocks noChangeArrowheads="1"/>
          </p:cNvSpPr>
          <p:nvPr/>
        </p:nvSpPr>
        <p:spPr bwMode="auto">
          <a:xfrm>
            <a:off x="866775" y="1401763"/>
            <a:ext cx="27432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defRPr sz="1600">
                <a:solidFill>
                  <a:schemeClr val="tx1"/>
                </a:solidFill>
                <a:latin typeface="Arial" pitchFamily="34" charset="0"/>
              </a:defRPr>
            </a:lvl1pPr>
            <a:lvl2pPr marL="742950" indent="-285750" algn="l" eaLnBrk="0" hangingPunct="0">
              <a:buSzPct val="120000"/>
              <a:buChar char="•"/>
              <a:defRPr sz="1400">
                <a:solidFill>
                  <a:schemeClr val="tx1"/>
                </a:solidFill>
                <a:latin typeface="Arial" pitchFamily="34" charset="0"/>
              </a:defRPr>
            </a:lvl2pPr>
            <a:lvl3pPr marL="1143000" indent="-228600" algn="l" eaLnBrk="0" hangingPunct="0">
              <a:buSzPct val="100000"/>
              <a:buFont typeface="Courier New" pitchFamily="49" charset="0"/>
              <a:buChar char="o"/>
              <a:defRPr sz="1200">
                <a:solidFill>
                  <a:schemeClr val="tx1"/>
                </a:solidFill>
                <a:latin typeface="Arial" pitchFamily="34" charset="0"/>
              </a:defRPr>
            </a:lvl3pPr>
            <a:lvl4pPr marL="1600200" indent="-228600" algn="l" eaLnBrk="0" hangingPunct="0">
              <a:buChar char="–"/>
              <a:defRPr sz="1100">
                <a:solidFill>
                  <a:schemeClr val="tx1"/>
                </a:solidFill>
                <a:latin typeface="Arial" pitchFamily="34" charset="0"/>
              </a:defRPr>
            </a:lvl4pPr>
            <a:lvl5pPr marL="2057400" indent="-228600" algn="just" eaLnBrk="0" hangingPunct="0">
              <a:spcBef>
                <a:spcPct val="7000"/>
              </a:spcBef>
              <a:spcAft>
                <a:spcPct val="20000"/>
              </a:spcAft>
              <a:buChar char="»"/>
              <a:defRPr sz="1300">
                <a:solidFill>
                  <a:schemeClr val="tx1"/>
                </a:solidFill>
                <a:latin typeface="AGaramond" pitchFamily="18" charset="0"/>
              </a:defRPr>
            </a:lvl5pPr>
            <a:lvl6pPr marL="2514600" indent="-228600" algn="just" eaLnBrk="0" fontAlgn="base" hangingPunct="0">
              <a:spcBef>
                <a:spcPct val="7000"/>
              </a:spcBef>
              <a:spcAft>
                <a:spcPct val="20000"/>
              </a:spcAft>
              <a:buChar char="»"/>
              <a:defRPr sz="1300">
                <a:solidFill>
                  <a:schemeClr val="tx1"/>
                </a:solidFill>
                <a:latin typeface="AGaramond" pitchFamily="18" charset="0"/>
              </a:defRPr>
            </a:lvl6pPr>
            <a:lvl7pPr marL="2971800" indent="-228600" algn="just" eaLnBrk="0" fontAlgn="base" hangingPunct="0">
              <a:spcBef>
                <a:spcPct val="7000"/>
              </a:spcBef>
              <a:spcAft>
                <a:spcPct val="20000"/>
              </a:spcAft>
              <a:buChar char="»"/>
              <a:defRPr sz="1300">
                <a:solidFill>
                  <a:schemeClr val="tx1"/>
                </a:solidFill>
                <a:latin typeface="AGaramond" pitchFamily="18" charset="0"/>
              </a:defRPr>
            </a:lvl7pPr>
            <a:lvl8pPr marL="3429000" indent="-228600" algn="just" eaLnBrk="0" fontAlgn="base" hangingPunct="0">
              <a:spcBef>
                <a:spcPct val="7000"/>
              </a:spcBef>
              <a:spcAft>
                <a:spcPct val="20000"/>
              </a:spcAft>
              <a:buChar char="»"/>
              <a:defRPr sz="1300">
                <a:solidFill>
                  <a:schemeClr val="tx1"/>
                </a:solidFill>
                <a:latin typeface="AGaramond" pitchFamily="18" charset="0"/>
              </a:defRPr>
            </a:lvl8pPr>
            <a:lvl9pPr marL="3886200" indent="-228600" algn="just" eaLnBrk="0" fontAlgn="base" hangingPunct="0">
              <a:spcBef>
                <a:spcPct val="7000"/>
              </a:spcBef>
              <a:spcAft>
                <a:spcPct val="20000"/>
              </a:spcAft>
              <a:buChar char="»"/>
              <a:defRPr sz="1300">
                <a:solidFill>
                  <a:schemeClr val="tx1"/>
                </a:solidFill>
                <a:latin typeface="AGaramond" pitchFamily="18" charset="0"/>
              </a:defRPr>
            </a:lvl9pPr>
          </a:lstStyle>
          <a:p>
            <a:pPr eaLnBrk="1" hangingPunct="1"/>
            <a:r>
              <a:rPr lang="en-US" altLang="en-US" sz="1200" b="0" i="1"/>
              <a:t>four-quarter moving sum, 000s</a:t>
            </a:r>
            <a:endParaRPr lang="en-CA" altLang="en-US" sz="1200" b="0" i="1"/>
          </a:p>
        </p:txBody>
      </p:sp>
      <p:sp>
        <p:nvSpPr>
          <p:cNvPr id="16392" name="Text Box 19"/>
          <p:cNvSpPr txBox="1">
            <a:spLocks noChangeArrowheads="1"/>
          </p:cNvSpPr>
          <p:nvPr/>
        </p:nvSpPr>
        <p:spPr bwMode="auto">
          <a:xfrm>
            <a:off x="3254375" y="1905000"/>
            <a:ext cx="1524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defRPr sz="1600">
                <a:solidFill>
                  <a:schemeClr val="tx1"/>
                </a:solidFill>
                <a:latin typeface="Arial" pitchFamily="34" charset="0"/>
              </a:defRPr>
            </a:lvl1pPr>
            <a:lvl2pPr marL="742950" indent="-285750" algn="l" eaLnBrk="0" hangingPunct="0">
              <a:buSzPct val="120000"/>
              <a:buChar char="•"/>
              <a:defRPr sz="1400">
                <a:solidFill>
                  <a:schemeClr val="tx1"/>
                </a:solidFill>
                <a:latin typeface="Arial" pitchFamily="34" charset="0"/>
              </a:defRPr>
            </a:lvl2pPr>
            <a:lvl3pPr marL="1143000" indent="-228600" algn="l" eaLnBrk="0" hangingPunct="0">
              <a:buSzPct val="100000"/>
              <a:buFont typeface="Courier New" pitchFamily="49" charset="0"/>
              <a:buChar char="o"/>
              <a:defRPr sz="1200">
                <a:solidFill>
                  <a:schemeClr val="tx1"/>
                </a:solidFill>
                <a:latin typeface="Arial" pitchFamily="34" charset="0"/>
              </a:defRPr>
            </a:lvl3pPr>
            <a:lvl4pPr marL="1600200" indent="-228600" algn="l" eaLnBrk="0" hangingPunct="0">
              <a:buChar char="–"/>
              <a:defRPr sz="1100">
                <a:solidFill>
                  <a:schemeClr val="tx1"/>
                </a:solidFill>
                <a:latin typeface="Arial" pitchFamily="34" charset="0"/>
              </a:defRPr>
            </a:lvl4pPr>
            <a:lvl5pPr marL="2057400" indent="-228600" algn="just" eaLnBrk="0" hangingPunct="0">
              <a:spcBef>
                <a:spcPct val="7000"/>
              </a:spcBef>
              <a:spcAft>
                <a:spcPct val="20000"/>
              </a:spcAft>
              <a:buChar char="»"/>
              <a:defRPr sz="1300">
                <a:solidFill>
                  <a:schemeClr val="tx1"/>
                </a:solidFill>
                <a:latin typeface="AGaramond" pitchFamily="18" charset="0"/>
              </a:defRPr>
            </a:lvl5pPr>
            <a:lvl6pPr marL="2514600" indent="-228600" algn="just" eaLnBrk="0" fontAlgn="base" hangingPunct="0">
              <a:spcBef>
                <a:spcPct val="7000"/>
              </a:spcBef>
              <a:spcAft>
                <a:spcPct val="20000"/>
              </a:spcAft>
              <a:buChar char="»"/>
              <a:defRPr sz="1300">
                <a:solidFill>
                  <a:schemeClr val="tx1"/>
                </a:solidFill>
                <a:latin typeface="AGaramond" pitchFamily="18" charset="0"/>
              </a:defRPr>
            </a:lvl6pPr>
            <a:lvl7pPr marL="2971800" indent="-228600" algn="just" eaLnBrk="0" fontAlgn="base" hangingPunct="0">
              <a:spcBef>
                <a:spcPct val="7000"/>
              </a:spcBef>
              <a:spcAft>
                <a:spcPct val="20000"/>
              </a:spcAft>
              <a:buChar char="»"/>
              <a:defRPr sz="1300">
                <a:solidFill>
                  <a:schemeClr val="tx1"/>
                </a:solidFill>
                <a:latin typeface="AGaramond" pitchFamily="18" charset="0"/>
              </a:defRPr>
            </a:lvl7pPr>
            <a:lvl8pPr marL="3429000" indent="-228600" algn="just" eaLnBrk="0" fontAlgn="base" hangingPunct="0">
              <a:spcBef>
                <a:spcPct val="7000"/>
              </a:spcBef>
              <a:spcAft>
                <a:spcPct val="20000"/>
              </a:spcAft>
              <a:buChar char="»"/>
              <a:defRPr sz="1300">
                <a:solidFill>
                  <a:schemeClr val="tx1"/>
                </a:solidFill>
                <a:latin typeface="AGaramond" pitchFamily="18" charset="0"/>
              </a:defRPr>
            </a:lvl8pPr>
            <a:lvl9pPr marL="3886200" indent="-228600" algn="just" eaLnBrk="0" fontAlgn="base" hangingPunct="0">
              <a:spcBef>
                <a:spcPct val="7000"/>
              </a:spcBef>
              <a:spcAft>
                <a:spcPct val="20000"/>
              </a:spcAft>
              <a:buChar char="»"/>
              <a:defRPr sz="1300">
                <a:solidFill>
                  <a:schemeClr val="tx1"/>
                </a:solidFill>
                <a:latin typeface="AGaramond" pitchFamily="18" charset="0"/>
              </a:defRPr>
            </a:lvl9pPr>
          </a:lstStyle>
          <a:p>
            <a:pPr algn="ctr"/>
            <a:r>
              <a:rPr lang="en-US" altLang="en-US">
                <a:solidFill>
                  <a:srgbClr val="339933"/>
                </a:solidFill>
              </a:rPr>
              <a:t>Alberta</a:t>
            </a:r>
          </a:p>
        </p:txBody>
      </p:sp>
      <p:sp>
        <p:nvSpPr>
          <p:cNvPr id="13" name="Text Box 19"/>
          <p:cNvSpPr txBox="1">
            <a:spLocks noChangeArrowheads="1"/>
          </p:cNvSpPr>
          <p:nvPr/>
        </p:nvSpPr>
        <p:spPr bwMode="auto">
          <a:xfrm>
            <a:off x="3581400" y="3276600"/>
            <a:ext cx="1524000"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defRPr sz="1600">
                <a:solidFill>
                  <a:schemeClr val="tx1"/>
                </a:solidFill>
                <a:latin typeface="Arial" pitchFamily="34" charset="0"/>
              </a:defRPr>
            </a:lvl1pPr>
            <a:lvl2pPr marL="742950" indent="-285750" algn="l" eaLnBrk="0" hangingPunct="0">
              <a:buSzPct val="120000"/>
              <a:buChar char="•"/>
              <a:defRPr sz="1400">
                <a:solidFill>
                  <a:schemeClr val="tx1"/>
                </a:solidFill>
                <a:latin typeface="Arial" pitchFamily="34" charset="0"/>
              </a:defRPr>
            </a:lvl2pPr>
            <a:lvl3pPr marL="1143000" indent="-228600" algn="l" eaLnBrk="0" hangingPunct="0">
              <a:buSzPct val="100000"/>
              <a:buFont typeface="Courier New" pitchFamily="49" charset="0"/>
              <a:buChar char="o"/>
              <a:defRPr sz="1200">
                <a:solidFill>
                  <a:schemeClr val="tx1"/>
                </a:solidFill>
                <a:latin typeface="Arial" pitchFamily="34" charset="0"/>
              </a:defRPr>
            </a:lvl3pPr>
            <a:lvl4pPr marL="1600200" indent="-228600" algn="l" eaLnBrk="0" hangingPunct="0">
              <a:buChar char="–"/>
              <a:defRPr sz="1100">
                <a:solidFill>
                  <a:schemeClr val="tx1"/>
                </a:solidFill>
                <a:latin typeface="Arial" pitchFamily="34" charset="0"/>
              </a:defRPr>
            </a:lvl4pPr>
            <a:lvl5pPr marL="2057400" indent="-228600" algn="just" eaLnBrk="0" hangingPunct="0">
              <a:spcBef>
                <a:spcPct val="7000"/>
              </a:spcBef>
              <a:spcAft>
                <a:spcPct val="20000"/>
              </a:spcAft>
              <a:buChar char="»"/>
              <a:defRPr sz="1300">
                <a:solidFill>
                  <a:schemeClr val="tx1"/>
                </a:solidFill>
                <a:latin typeface="AGaramond" pitchFamily="18" charset="0"/>
              </a:defRPr>
            </a:lvl5pPr>
            <a:lvl6pPr marL="2514600" indent="-228600" algn="just" eaLnBrk="0" fontAlgn="base" hangingPunct="0">
              <a:spcBef>
                <a:spcPct val="7000"/>
              </a:spcBef>
              <a:spcAft>
                <a:spcPct val="20000"/>
              </a:spcAft>
              <a:buChar char="»"/>
              <a:defRPr sz="1300">
                <a:solidFill>
                  <a:schemeClr val="tx1"/>
                </a:solidFill>
                <a:latin typeface="AGaramond" pitchFamily="18" charset="0"/>
              </a:defRPr>
            </a:lvl6pPr>
            <a:lvl7pPr marL="2971800" indent="-228600" algn="just" eaLnBrk="0" fontAlgn="base" hangingPunct="0">
              <a:spcBef>
                <a:spcPct val="7000"/>
              </a:spcBef>
              <a:spcAft>
                <a:spcPct val="20000"/>
              </a:spcAft>
              <a:buChar char="»"/>
              <a:defRPr sz="1300">
                <a:solidFill>
                  <a:schemeClr val="tx1"/>
                </a:solidFill>
                <a:latin typeface="AGaramond" pitchFamily="18" charset="0"/>
              </a:defRPr>
            </a:lvl7pPr>
            <a:lvl8pPr marL="3429000" indent="-228600" algn="just" eaLnBrk="0" fontAlgn="base" hangingPunct="0">
              <a:spcBef>
                <a:spcPct val="7000"/>
              </a:spcBef>
              <a:spcAft>
                <a:spcPct val="20000"/>
              </a:spcAft>
              <a:buChar char="»"/>
              <a:defRPr sz="1300">
                <a:solidFill>
                  <a:schemeClr val="tx1"/>
                </a:solidFill>
                <a:latin typeface="AGaramond" pitchFamily="18" charset="0"/>
              </a:defRPr>
            </a:lvl8pPr>
            <a:lvl9pPr marL="3886200" indent="-228600" algn="just" eaLnBrk="0" fontAlgn="base" hangingPunct="0">
              <a:spcBef>
                <a:spcPct val="7000"/>
              </a:spcBef>
              <a:spcAft>
                <a:spcPct val="20000"/>
              </a:spcAft>
              <a:buChar char="»"/>
              <a:defRPr sz="1300">
                <a:solidFill>
                  <a:schemeClr val="tx1"/>
                </a:solidFill>
                <a:latin typeface="AGaramond" pitchFamily="18" charset="0"/>
              </a:defRPr>
            </a:lvl9pPr>
          </a:lstStyle>
          <a:p>
            <a:pPr algn="ctr">
              <a:defRPr/>
            </a:pPr>
            <a:r>
              <a:rPr lang="en-US" altLang="en-US" dirty="0" smtClean="0">
                <a:solidFill>
                  <a:schemeClr val="accent2">
                    <a:lumMod val="60000"/>
                    <a:lumOff val="40000"/>
                  </a:schemeClr>
                </a:solidFill>
              </a:rPr>
              <a:t>B.C.</a:t>
            </a:r>
          </a:p>
        </p:txBody>
      </p:sp>
    </p:spTree>
    <p:extLst>
      <p:ext uri="{BB962C8B-B14F-4D97-AF65-F5344CB8AC3E}">
        <p14:creationId xmlns:p14="http://schemas.microsoft.com/office/powerpoint/2010/main" val="9962239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6" name="Rectangle 11"/>
          <p:cNvSpPr>
            <a:spLocks noChangeArrowheads="1"/>
          </p:cNvSpPr>
          <p:nvPr/>
        </p:nvSpPr>
        <p:spPr bwMode="auto">
          <a:xfrm>
            <a:off x="429373" y="106419"/>
            <a:ext cx="8394700" cy="381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tabLst>
                <a:tab pos="8915400" algn="r"/>
              </a:tabLst>
            </a:pPr>
            <a:r>
              <a:rPr lang="en-US" sz="2000" dirty="0" smtClean="0">
                <a:solidFill>
                  <a:srgbClr val="000000"/>
                </a:solidFill>
              </a:rPr>
              <a:t>Major Urban </a:t>
            </a:r>
            <a:r>
              <a:rPr lang="en-US" sz="2000" dirty="0" err="1" smtClean="0">
                <a:solidFill>
                  <a:srgbClr val="000000"/>
                </a:solidFill>
              </a:rPr>
              <a:t>Centres</a:t>
            </a:r>
            <a:r>
              <a:rPr lang="en-US" sz="2000" dirty="0" smtClean="0">
                <a:solidFill>
                  <a:srgbClr val="000000"/>
                </a:solidFill>
              </a:rPr>
              <a:t> Lead Canada’s Job And Population Growth </a:t>
            </a:r>
            <a:endParaRPr lang="en-US" sz="2000" dirty="0">
              <a:solidFill>
                <a:srgbClr val="000000"/>
              </a:solidFill>
            </a:endParaRPr>
          </a:p>
        </p:txBody>
      </p:sp>
      <p:sp>
        <p:nvSpPr>
          <p:cNvPr id="25615" name="Text Box 11"/>
          <p:cNvSpPr txBox="1">
            <a:spLocks noChangeArrowheads="1"/>
          </p:cNvSpPr>
          <p:nvPr/>
        </p:nvSpPr>
        <p:spPr bwMode="auto">
          <a:xfrm>
            <a:off x="457200" y="5943600"/>
            <a:ext cx="850741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b="1">
                <a:solidFill>
                  <a:srgbClr val="669900"/>
                </a:solidFill>
                <a:latin typeface="Arial" pitchFamily="34" charset="0"/>
              </a:defRPr>
            </a:lvl1pPr>
            <a:lvl2pPr marL="742950" indent="-285750" eaLnBrk="0" hangingPunct="0">
              <a:defRPr sz="1600" b="1">
                <a:solidFill>
                  <a:srgbClr val="669900"/>
                </a:solidFill>
                <a:latin typeface="Arial" pitchFamily="34" charset="0"/>
              </a:defRPr>
            </a:lvl2pPr>
            <a:lvl3pPr marL="1143000" indent="-228600" eaLnBrk="0" hangingPunct="0">
              <a:defRPr sz="1600" b="1">
                <a:solidFill>
                  <a:srgbClr val="669900"/>
                </a:solidFill>
                <a:latin typeface="Arial" pitchFamily="34" charset="0"/>
              </a:defRPr>
            </a:lvl3pPr>
            <a:lvl4pPr marL="1600200" indent="-228600" eaLnBrk="0" hangingPunct="0">
              <a:defRPr sz="1600" b="1">
                <a:solidFill>
                  <a:srgbClr val="669900"/>
                </a:solidFill>
                <a:latin typeface="Arial" pitchFamily="34" charset="0"/>
              </a:defRPr>
            </a:lvl4pPr>
            <a:lvl5pPr marL="2057400" indent="-228600" eaLnBrk="0" hangingPunct="0">
              <a:defRPr sz="1600" b="1">
                <a:solidFill>
                  <a:srgbClr val="669900"/>
                </a:solidFill>
                <a:latin typeface="Arial" pitchFamily="34" charset="0"/>
              </a:defRPr>
            </a:lvl5pPr>
            <a:lvl6pPr marL="2514600" indent="-228600" algn="ctr" eaLnBrk="0" fontAlgn="base" hangingPunct="0">
              <a:spcBef>
                <a:spcPct val="50000"/>
              </a:spcBef>
              <a:spcAft>
                <a:spcPct val="0"/>
              </a:spcAft>
              <a:defRPr sz="1600" b="1">
                <a:solidFill>
                  <a:srgbClr val="669900"/>
                </a:solidFill>
                <a:latin typeface="Arial" pitchFamily="34" charset="0"/>
              </a:defRPr>
            </a:lvl6pPr>
            <a:lvl7pPr marL="2971800" indent="-228600" algn="ctr" eaLnBrk="0" fontAlgn="base" hangingPunct="0">
              <a:spcBef>
                <a:spcPct val="50000"/>
              </a:spcBef>
              <a:spcAft>
                <a:spcPct val="0"/>
              </a:spcAft>
              <a:defRPr sz="1600" b="1">
                <a:solidFill>
                  <a:srgbClr val="669900"/>
                </a:solidFill>
                <a:latin typeface="Arial" pitchFamily="34" charset="0"/>
              </a:defRPr>
            </a:lvl7pPr>
            <a:lvl8pPr marL="3429000" indent="-228600" algn="ctr" eaLnBrk="0" fontAlgn="base" hangingPunct="0">
              <a:spcBef>
                <a:spcPct val="50000"/>
              </a:spcBef>
              <a:spcAft>
                <a:spcPct val="0"/>
              </a:spcAft>
              <a:defRPr sz="1600" b="1">
                <a:solidFill>
                  <a:srgbClr val="669900"/>
                </a:solidFill>
                <a:latin typeface="Arial" pitchFamily="34" charset="0"/>
              </a:defRPr>
            </a:lvl8pPr>
            <a:lvl9pPr marL="3886200" indent="-228600" algn="ctr" eaLnBrk="0" fontAlgn="base" hangingPunct="0">
              <a:spcBef>
                <a:spcPct val="50000"/>
              </a:spcBef>
              <a:spcAft>
                <a:spcPct val="0"/>
              </a:spcAft>
              <a:defRPr sz="1600" b="1">
                <a:solidFill>
                  <a:srgbClr val="669900"/>
                </a:solidFill>
                <a:latin typeface="Arial" pitchFamily="34" charset="0"/>
              </a:defRPr>
            </a:lvl9pPr>
          </a:lstStyle>
          <a:p>
            <a:pPr eaLnBrk="1" hangingPunct="1"/>
            <a:r>
              <a:rPr lang="en-US" sz="1100" b="0" i="1" dirty="0">
                <a:solidFill>
                  <a:schemeClr val="tx1"/>
                </a:solidFill>
                <a:ea typeface="Geneva"/>
                <a:cs typeface="Geneva"/>
              </a:rPr>
              <a:t>Source: </a:t>
            </a:r>
            <a:r>
              <a:rPr lang="en-US" sz="1100" b="0" i="1" dirty="0" smtClean="0">
                <a:solidFill>
                  <a:schemeClr val="tx1"/>
                </a:solidFill>
                <a:ea typeface="Geneva"/>
                <a:cs typeface="Geneva"/>
              </a:rPr>
              <a:t>Statistics Canada, Scotiabank </a:t>
            </a:r>
            <a:r>
              <a:rPr lang="en-US" sz="1100" b="0" i="1" dirty="0">
                <a:solidFill>
                  <a:schemeClr val="tx1"/>
                </a:solidFill>
                <a:ea typeface="Geneva"/>
                <a:cs typeface="Geneva"/>
              </a:rPr>
              <a:t>Economics.</a:t>
            </a:r>
          </a:p>
        </p:txBody>
      </p:sp>
      <p:graphicFrame>
        <p:nvGraphicFramePr>
          <p:cNvPr id="15" name="Object 30"/>
          <p:cNvGraphicFramePr>
            <a:graphicFrameLocks/>
          </p:cNvGraphicFramePr>
          <p:nvPr>
            <p:extLst>
              <p:ext uri="{D42A27DB-BD31-4B8C-83A1-F6EECF244321}">
                <p14:modId xmlns:p14="http://schemas.microsoft.com/office/powerpoint/2010/main" val="2297599748"/>
              </p:ext>
            </p:extLst>
          </p:nvPr>
        </p:nvGraphicFramePr>
        <p:xfrm>
          <a:off x="327025" y="1458912"/>
          <a:ext cx="4635500" cy="4419600"/>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 Box 12"/>
          <p:cNvSpPr txBox="1">
            <a:spLocks noChangeArrowheads="1"/>
          </p:cNvSpPr>
          <p:nvPr/>
        </p:nvSpPr>
        <p:spPr bwMode="auto">
          <a:xfrm>
            <a:off x="878725" y="938212"/>
            <a:ext cx="4267200" cy="336550"/>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GB" sz="1600" dirty="0" smtClean="0">
                <a:solidFill>
                  <a:schemeClr val="tx1"/>
                </a:solidFill>
                <a:ea typeface="MS PGothic" pitchFamily="34" charset="-128"/>
              </a:rPr>
              <a:t>Employment Growth</a:t>
            </a:r>
            <a:endParaRPr lang="en-GB" sz="1600" dirty="0">
              <a:solidFill>
                <a:schemeClr val="tx1"/>
              </a:solidFill>
              <a:ea typeface="MS PGothic" pitchFamily="34" charset="-128"/>
            </a:endParaRPr>
          </a:p>
        </p:txBody>
      </p:sp>
      <p:sp>
        <p:nvSpPr>
          <p:cNvPr id="19" name="Text Box 28"/>
          <p:cNvSpPr txBox="1">
            <a:spLocks noChangeArrowheads="1"/>
          </p:cNvSpPr>
          <p:nvPr/>
        </p:nvSpPr>
        <p:spPr bwMode="auto">
          <a:xfrm>
            <a:off x="2828874" y="4943475"/>
            <a:ext cx="1882032"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gn="r"/>
            <a:r>
              <a:rPr lang="en-US" sz="1200" b="0" dirty="0" err="1" smtClean="0">
                <a:solidFill>
                  <a:schemeClr val="tx1"/>
                </a:solidFill>
              </a:rPr>
              <a:t>ytd</a:t>
            </a:r>
            <a:r>
              <a:rPr lang="en-US" sz="1200" b="0" dirty="0" smtClean="0">
                <a:solidFill>
                  <a:schemeClr val="tx1"/>
                </a:solidFill>
              </a:rPr>
              <a:t> % change, </a:t>
            </a:r>
            <a:br>
              <a:rPr lang="en-US" sz="1200" b="0" dirty="0" smtClean="0">
                <a:solidFill>
                  <a:schemeClr val="tx1"/>
                </a:solidFill>
              </a:rPr>
            </a:br>
            <a:r>
              <a:rPr lang="en-US" sz="1200" b="0" dirty="0" smtClean="0">
                <a:solidFill>
                  <a:schemeClr val="tx1"/>
                </a:solidFill>
              </a:rPr>
              <a:t>Jan - Sep 2016</a:t>
            </a:r>
            <a:endParaRPr lang="en-US" sz="1200" b="0" dirty="0">
              <a:solidFill>
                <a:schemeClr val="tx1"/>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459878955"/>
              </p:ext>
            </p:extLst>
          </p:nvPr>
        </p:nvGraphicFramePr>
        <p:xfrm>
          <a:off x="4972050" y="1169979"/>
          <a:ext cx="2209800" cy="4247390"/>
        </p:xfrm>
        <a:graphic>
          <a:graphicData uri="http://schemas.openxmlformats.org/drawingml/2006/table">
            <a:tbl>
              <a:tblPr firstRow="1" bandRow="1">
                <a:tableStyleId>{5C22544A-7EE6-4342-B048-85BDC9FD1C3A}</a:tableStyleId>
              </a:tblPr>
              <a:tblGrid>
                <a:gridCol w="2209800"/>
              </a:tblGrid>
              <a:tr h="444966">
                <a:tc>
                  <a:txBody>
                    <a:bodyPr/>
                    <a:lstStyle/>
                    <a:p>
                      <a:pPr algn="ctr"/>
                      <a:r>
                        <a:rPr lang="en-US" sz="1200" dirty="0" smtClean="0"/>
                        <a:t>Population</a:t>
                      </a:r>
                      <a:br>
                        <a:rPr lang="en-US" sz="1200" dirty="0" smtClean="0"/>
                      </a:br>
                      <a:r>
                        <a:rPr lang="en-US" sz="1200" dirty="0" smtClean="0"/>
                        <a:t>(000s, 2015 growth)</a:t>
                      </a:r>
                      <a:endParaRPr lang="en-US" sz="1200" dirty="0"/>
                    </a:p>
                  </a:txBody>
                  <a:tcPr/>
                </a:tc>
              </a:tr>
              <a:tr h="3790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389 (+1.3%)</a:t>
                      </a:r>
                    </a:p>
                  </a:txBody>
                  <a:tcPr/>
                </a:tc>
              </a:tr>
              <a:tr h="3790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2,504 (+1.2%)</a:t>
                      </a:r>
                    </a:p>
                  </a:txBody>
                  <a:tcPr/>
                </a:tc>
              </a:tr>
              <a:tr h="3790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6,130 (+1.3%)</a:t>
                      </a:r>
                    </a:p>
                  </a:txBody>
                  <a:tcPr/>
                </a:tc>
              </a:tr>
              <a:tr h="3790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418 (+1.0%)</a:t>
                      </a:r>
                    </a:p>
                  </a:txBody>
                  <a:tcPr/>
                </a:tc>
              </a:tr>
              <a:tr h="3790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36,049 (+0.9%)</a:t>
                      </a:r>
                    </a:p>
                  </a:txBody>
                  <a:tcPr/>
                </a:tc>
              </a:tr>
              <a:tr h="3790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4,061 (+0.8%)</a:t>
                      </a:r>
                    </a:p>
                  </a:txBody>
                  <a:tcPr/>
                </a:tc>
              </a:tr>
              <a:tr h="3790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408</a:t>
                      </a:r>
                      <a:r>
                        <a:rPr lang="en-US" baseline="0" dirty="0" smtClean="0"/>
                        <a:t> (+0.4%)</a:t>
                      </a:r>
                      <a:endParaRPr lang="en-US" dirty="0" smtClean="0"/>
                    </a:p>
                  </a:txBody>
                  <a:tcPr/>
                </a:tc>
              </a:tr>
              <a:tr h="3790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506 (+0.7%)</a:t>
                      </a:r>
                    </a:p>
                  </a:txBody>
                  <a:tcPr/>
                </a:tc>
              </a:tr>
              <a:tr h="3790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772 (+0.8%)</a:t>
                      </a:r>
                    </a:p>
                  </a:txBody>
                  <a:tcPr/>
                </a:tc>
              </a:tr>
              <a:tr h="3790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1,440 (+2.4%)</a:t>
                      </a:r>
                    </a:p>
                  </a:txBody>
                  <a:tcPr/>
                </a:tc>
              </a:tr>
            </a:tbl>
          </a:graphicData>
        </a:graphic>
      </p:graphicFrame>
    </p:spTree>
    <p:extLst>
      <p:ext uri="{BB962C8B-B14F-4D97-AF65-F5344CB8AC3E}">
        <p14:creationId xmlns:p14="http://schemas.microsoft.com/office/powerpoint/2010/main" val="354554157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Line 21"/>
          <p:cNvSpPr>
            <a:spLocks noChangeShapeType="1"/>
          </p:cNvSpPr>
          <p:nvPr/>
        </p:nvSpPr>
        <p:spPr bwMode="auto">
          <a:xfrm>
            <a:off x="2743200" y="1052513"/>
            <a:ext cx="25146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spAutoFit/>
          </a:bodyPr>
          <a:lstStyle/>
          <a:p>
            <a:endParaRPr lang="en-US"/>
          </a:p>
        </p:txBody>
      </p:sp>
      <p:sp>
        <p:nvSpPr>
          <p:cNvPr id="14339" name="Rectangle 5"/>
          <p:cNvSpPr>
            <a:spLocks noChangeArrowheads="1"/>
          </p:cNvSpPr>
          <p:nvPr/>
        </p:nvSpPr>
        <p:spPr bwMode="auto">
          <a:xfrm>
            <a:off x="546100" y="76200"/>
            <a:ext cx="861060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algn="l" eaLnBrk="0" hangingPunct="0">
              <a:defRPr sz="1600">
                <a:solidFill>
                  <a:schemeClr val="tx1"/>
                </a:solidFill>
                <a:latin typeface="Arial" pitchFamily="34" charset="0"/>
              </a:defRPr>
            </a:lvl1pPr>
            <a:lvl2pPr marL="742950" indent="-285750" algn="l" eaLnBrk="0" hangingPunct="0">
              <a:buSzPct val="120000"/>
              <a:buChar char="•"/>
              <a:defRPr sz="1400">
                <a:solidFill>
                  <a:schemeClr val="tx1"/>
                </a:solidFill>
                <a:latin typeface="Arial" pitchFamily="34" charset="0"/>
              </a:defRPr>
            </a:lvl2pPr>
            <a:lvl3pPr marL="1143000" indent="-228600" algn="l" eaLnBrk="0" hangingPunct="0">
              <a:buSzPct val="100000"/>
              <a:buFont typeface="Courier New" pitchFamily="49" charset="0"/>
              <a:buChar char="o"/>
              <a:defRPr sz="1200">
                <a:solidFill>
                  <a:schemeClr val="tx1"/>
                </a:solidFill>
                <a:latin typeface="Arial" pitchFamily="34" charset="0"/>
              </a:defRPr>
            </a:lvl3pPr>
            <a:lvl4pPr marL="1600200" indent="-228600" algn="l" eaLnBrk="0" hangingPunct="0">
              <a:buChar char="–"/>
              <a:defRPr sz="1100">
                <a:solidFill>
                  <a:schemeClr val="tx1"/>
                </a:solidFill>
                <a:latin typeface="Arial" pitchFamily="34" charset="0"/>
              </a:defRPr>
            </a:lvl4pPr>
            <a:lvl5pPr marL="2057400" indent="-228600" algn="just" eaLnBrk="0" hangingPunct="0">
              <a:spcBef>
                <a:spcPct val="7000"/>
              </a:spcBef>
              <a:spcAft>
                <a:spcPct val="20000"/>
              </a:spcAft>
              <a:buChar char="»"/>
              <a:defRPr sz="1300">
                <a:solidFill>
                  <a:schemeClr val="tx1"/>
                </a:solidFill>
                <a:latin typeface="AGaramond" pitchFamily="18" charset="0"/>
              </a:defRPr>
            </a:lvl5pPr>
            <a:lvl6pPr marL="2514600" indent="-228600" algn="just" eaLnBrk="0" fontAlgn="base" hangingPunct="0">
              <a:spcBef>
                <a:spcPct val="7000"/>
              </a:spcBef>
              <a:spcAft>
                <a:spcPct val="20000"/>
              </a:spcAft>
              <a:buChar char="»"/>
              <a:defRPr sz="1300">
                <a:solidFill>
                  <a:schemeClr val="tx1"/>
                </a:solidFill>
                <a:latin typeface="AGaramond" pitchFamily="18" charset="0"/>
              </a:defRPr>
            </a:lvl6pPr>
            <a:lvl7pPr marL="2971800" indent="-228600" algn="just" eaLnBrk="0" fontAlgn="base" hangingPunct="0">
              <a:spcBef>
                <a:spcPct val="7000"/>
              </a:spcBef>
              <a:spcAft>
                <a:spcPct val="20000"/>
              </a:spcAft>
              <a:buChar char="»"/>
              <a:defRPr sz="1300">
                <a:solidFill>
                  <a:schemeClr val="tx1"/>
                </a:solidFill>
                <a:latin typeface="AGaramond" pitchFamily="18" charset="0"/>
              </a:defRPr>
            </a:lvl7pPr>
            <a:lvl8pPr marL="3429000" indent="-228600" algn="just" eaLnBrk="0" fontAlgn="base" hangingPunct="0">
              <a:spcBef>
                <a:spcPct val="7000"/>
              </a:spcBef>
              <a:spcAft>
                <a:spcPct val="20000"/>
              </a:spcAft>
              <a:buChar char="»"/>
              <a:defRPr sz="1300">
                <a:solidFill>
                  <a:schemeClr val="tx1"/>
                </a:solidFill>
                <a:latin typeface="AGaramond" pitchFamily="18" charset="0"/>
              </a:defRPr>
            </a:lvl8pPr>
            <a:lvl9pPr marL="3886200" indent="-228600" algn="just" eaLnBrk="0" fontAlgn="base" hangingPunct="0">
              <a:spcBef>
                <a:spcPct val="7000"/>
              </a:spcBef>
              <a:spcAft>
                <a:spcPct val="20000"/>
              </a:spcAft>
              <a:buChar char="»"/>
              <a:defRPr sz="1300">
                <a:solidFill>
                  <a:schemeClr val="tx1"/>
                </a:solidFill>
                <a:latin typeface="AGaramond" pitchFamily="18" charset="0"/>
              </a:defRPr>
            </a:lvl9pPr>
          </a:lstStyle>
          <a:p>
            <a:pPr>
              <a:spcBef>
                <a:spcPct val="0"/>
              </a:spcBef>
            </a:pPr>
            <a:r>
              <a:rPr lang="en-US" altLang="en-US" sz="2000" dirty="0"/>
              <a:t>Low Borrowing </a:t>
            </a:r>
            <a:r>
              <a:rPr lang="en-US" altLang="en-US" sz="2000" dirty="0" smtClean="0"/>
              <a:t>Costs Are Underpinning </a:t>
            </a:r>
            <a:r>
              <a:rPr lang="en-US" altLang="en-US" sz="2000" dirty="0"/>
              <a:t>Affordability</a:t>
            </a:r>
          </a:p>
        </p:txBody>
      </p:sp>
      <p:sp>
        <p:nvSpPr>
          <p:cNvPr id="14340" name="Line 21"/>
          <p:cNvSpPr>
            <a:spLocks noChangeShapeType="1"/>
          </p:cNvSpPr>
          <p:nvPr/>
        </p:nvSpPr>
        <p:spPr bwMode="auto">
          <a:xfrm>
            <a:off x="6962775" y="1063625"/>
            <a:ext cx="25146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spAutoFit/>
          </a:bodyPr>
          <a:lstStyle/>
          <a:p>
            <a:endParaRPr lang="en-US"/>
          </a:p>
        </p:txBody>
      </p:sp>
      <p:graphicFrame>
        <p:nvGraphicFramePr>
          <p:cNvPr id="2" name="Object 4"/>
          <p:cNvGraphicFramePr>
            <a:graphicFrameLocks/>
          </p:cNvGraphicFramePr>
          <p:nvPr>
            <p:extLst>
              <p:ext uri="{D42A27DB-BD31-4B8C-83A1-F6EECF244321}">
                <p14:modId xmlns:p14="http://schemas.microsoft.com/office/powerpoint/2010/main" val="3162276416"/>
              </p:ext>
            </p:extLst>
          </p:nvPr>
        </p:nvGraphicFramePr>
        <p:xfrm>
          <a:off x="450850" y="1117600"/>
          <a:ext cx="5127625" cy="4584700"/>
        </p:xfrm>
        <a:graphic>
          <a:graphicData uri="http://schemas.openxmlformats.org/drawingml/2006/chart">
            <c:chart xmlns:c="http://schemas.openxmlformats.org/drawingml/2006/chart" xmlns:r="http://schemas.openxmlformats.org/officeDocument/2006/relationships" r:id="rId3"/>
          </a:graphicData>
        </a:graphic>
      </p:graphicFrame>
      <p:sp>
        <p:nvSpPr>
          <p:cNvPr id="14342" name="Text Box 9"/>
          <p:cNvSpPr txBox="1">
            <a:spLocks noChangeArrowheads="1"/>
          </p:cNvSpPr>
          <p:nvPr/>
        </p:nvSpPr>
        <p:spPr bwMode="auto">
          <a:xfrm>
            <a:off x="638175" y="792163"/>
            <a:ext cx="4191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sz="1600">
                <a:solidFill>
                  <a:schemeClr val="tx1"/>
                </a:solidFill>
                <a:latin typeface="Arial" pitchFamily="34" charset="0"/>
              </a:defRPr>
            </a:lvl1pPr>
            <a:lvl2pPr marL="742950" indent="-285750" algn="l" eaLnBrk="0" hangingPunct="0">
              <a:buSzPct val="120000"/>
              <a:buChar char="•"/>
              <a:defRPr sz="1400">
                <a:solidFill>
                  <a:schemeClr val="tx1"/>
                </a:solidFill>
                <a:latin typeface="Arial" pitchFamily="34" charset="0"/>
              </a:defRPr>
            </a:lvl2pPr>
            <a:lvl3pPr marL="1143000" indent="-228600" algn="l" eaLnBrk="0" hangingPunct="0">
              <a:buSzPct val="100000"/>
              <a:buFont typeface="Courier New" pitchFamily="49" charset="0"/>
              <a:buChar char="o"/>
              <a:defRPr sz="1200">
                <a:solidFill>
                  <a:schemeClr val="tx1"/>
                </a:solidFill>
                <a:latin typeface="Arial" pitchFamily="34" charset="0"/>
              </a:defRPr>
            </a:lvl3pPr>
            <a:lvl4pPr marL="1600200" indent="-228600" algn="l" eaLnBrk="0" hangingPunct="0">
              <a:buChar char="–"/>
              <a:defRPr sz="1100">
                <a:solidFill>
                  <a:schemeClr val="tx1"/>
                </a:solidFill>
                <a:latin typeface="Arial" pitchFamily="34" charset="0"/>
              </a:defRPr>
            </a:lvl4pPr>
            <a:lvl5pPr marL="2057400" indent="-228600" algn="just" eaLnBrk="0" hangingPunct="0">
              <a:spcBef>
                <a:spcPct val="7000"/>
              </a:spcBef>
              <a:spcAft>
                <a:spcPct val="20000"/>
              </a:spcAft>
              <a:buChar char="»"/>
              <a:defRPr sz="1300">
                <a:solidFill>
                  <a:schemeClr val="tx1"/>
                </a:solidFill>
                <a:latin typeface="AGaramond" pitchFamily="18" charset="0"/>
              </a:defRPr>
            </a:lvl5pPr>
            <a:lvl6pPr marL="2514600" indent="-228600" algn="just" eaLnBrk="0" fontAlgn="base" hangingPunct="0">
              <a:spcBef>
                <a:spcPct val="7000"/>
              </a:spcBef>
              <a:spcAft>
                <a:spcPct val="20000"/>
              </a:spcAft>
              <a:buChar char="»"/>
              <a:defRPr sz="1300">
                <a:solidFill>
                  <a:schemeClr val="tx1"/>
                </a:solidFill>
                <a:latin typeface="AGaramond" pitchFamily="18" charset="0"/>
              </a:defRPr>
            </a:lvl6pPr>
            <a:lvl7pPr marL="2971800" indent="-228600" algn="just" eaLnBrk="0" fontAlgn="base" hangingPunct="0">
              <a:spcBef>
                <a:spcPct val="7000"/>
              </a:spcBef>
              <a:spcAft>
                <a:spcPct val="20000"/>
              </a:spcAft>
              <a:buChar char="»"/>
              <a:defRPr sz="1300">
                <a:solidFill>
                  <a:schemeClr val="tx1"/>
                </a:solidFill>
                <a:latin typeface="AGaramond" pitchFamily="18" charset="0"/>
              </a:defRPr>
            </a:lvl7pPr>
            <a:lvl8pPr marL="3429000" indent="-228600" algn="just" eaLnBrk="0" fontAlgn="base" hangingPunct="0">
              <a:spcBef>
                <a:spcPct val="7000"/>
              </a:spcBef>
              <a:spcAft>
                <a:spcPct val="20000"/>
              </a:spcAft>
              <a:buChar char="»"/>
              <a:defRPr sz="1300">
                <a:solidFill>
                  <a:schemeClr val="tx1"/>
                </a:solidFill>
                <a:latin typeface="AGaramond" pitchFamily="18" charset="0"/>
              </a:defRPr>
            </a:lvl8pPr>
            <a:lvl9pPr marL="3886200" indent="-228600" algn="just" eaLnBrk="0" fontAlgn="base" hangingPunct="0">
              <a:spcBef>
                <a:spcPct val="7000"/>
              </a:spcBef>
              <a:spcAft>
                <a:spcPct val="20000"/>
              </a:spcAft>
              <a:buChar char="»"/>
              <a:defRPr sz="1300">
                <a:solidFill>
                  <a:schemeClr val="tx1"/>
                </a:solidFill>
                <a:latin typeface="AGaramond" pitchFamily="18" charset="0"/>
              </a:defRPr>
            </a:lvl9pPr>
          </a:lstStyle>
          <a:p>
            <a:r>
              <a:rPr lang="en-GB" altLang="en-US" dirty="0" smtClean="0">
                <a:ea typeface="MS PGothic" pitchFamily="34" charset="-128"/>
              </a:rPr>
              <a:t>Canadian Mortgage </a:t>
            </a:r>
            <a:r>
              <a:rPr lang="en-GB" altLang="en-US" dirty="0">
                <a:ea typeface="MS PGothic" pitchFamily="34" charset="-128"/>
              </a:rPr>
              <a:t>Debt-Service Ratio</a:t>
            </a:r>
          </a:p>
        </p:txBody>
      </p:sp>
      <p:sp>
        <p:nvSpPr>
          <p:cNvPr id="14343" name="Text Box 15"/>
          <p:cNvSpPr txBox="1">
            <a:spLocks noChangeArrowheads="1"/>
          </p:cNvSpPr>
          <p:nvPr/>
        </p:nvSpPr>
        <p:spPr bwMode="auto">
          <a:xfrm>
            <a:off x="2178050" y="22098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defRPr sz="1600">
                <a:solidFill>
                  <a:schemeClr val="tx1"/>
                </a:solidFill>
                <a:latin typeface="Arial" pitchFamily="34" charset="0"/>
              </a:defRPr>
            </a:lvl1pPr>
            <a:lvl2pPr marL="742950" indent="-285750" algn="l" eaLnBrk="0" hangingPunct="0">
              <a:buSzPct val="120000"/>
              <a:buChar char="•"/>
              <a:defRPr sz="1400">
                <a:solidFill>
                  <a:schemeClr val="tx1"/>
                </a:solidFill>
                <a:latin typeface="Arial" pitchFamily="34" charset="0"/>
              </a:defRPr>
            </a:lvl2pPr>
            <a:lvl3pPr marL="1143000" indent="-228600" algn="l" eaLnBrk="0" hangingPunct="0">
              <a:buSzPct val="100000"/>
              <a:buFont typeface="Courier New" pitchFamily="49" charset="0"/>
              <a:buChar char="o"/>
              <a:defRPr sz="1200">
                <a:solidFill>
                  <a:schemeClr val="tx1"/>
                </a:solidFill>
                <a:latin typeface="Arial" pitchFamily="34" charset="0"/>
              </a:defRPr>
            </a:lvl3pPr>
            <a:lvl4pPr marL="1600200" indent="-228600" algn="l" eaLnBrk="0" hangingPunct="0">
              <a:buChar char="–"/>
              <a:defRPr sz="1100">
                <a:solidFill>
                  <a:schemeClr val="tx1"/>
                </a:solidFill>
                <a:latin typeface="Arial" pitchFamily="34" charset="0"/>
              </a:defRPr>
            </a:lvl4pPr>
            <a:lvl5pPr marL="2057400" indent="-228600" algn="just" eaLnBrk="0" hangingPunct="0">
              <a:spcBef>
                <a:spcPct val="7000"/>
              </a:spcBef>
              <a:spcAft>
                <a:spcPct val="20000"/>
              </a:spcAft>
              <a:buChar char="»"/>
              <a:defRPr sz="1300">
                <a:solidFill>
                  <a:schemeClr val="tx1"/>
                </a:solidFill>
                <a:latin typeface="AGaramond" pitchFamily="18" charset="0"/>
              </a:defRPr>
            </a:lvl5pPr>
            <a:lvl6pPr marL="2514600" indent="-228600" algn="just" eaLnBrk="0" fontAlgn="base" hangingPunct="0">
              <a:spcBef>
                <a:spcPct val="7000"/>
              </a:spcBef>
              <a:spcAft>
                <a:spcPct val="20000"/>
              </a:spcAft>
              <a:buChar char="»"/>
              <a:defRPr sz="1300">
                <a:solidFill>
                  <a:schemeClr val="tx1"/>
                </a:solidFill>
                <a:latin typeface="AGaramond" pitchFamily="18" charset="0"/>
              </a:defRPr>
            </a:lvl6pPr>
            <a:lvl7pPr marL="2971800" indent="-228600" algn="just" eaLnBrk="0" fontAlgn="base" hangingPunct="0">
              <a:spcBef>
                <a:spcPct val="7000"/>
              </a:spcBef>
              <a:spcAft>
                <a:spcPct val="20000"/>
              </a:spcAft>
              <a:buChar char="»"/>
              <a:defRPr sz="1300">
                <a:solidFill>
                  <a:schemeClr val="tx1"/>
                </a:solidFill>
                <a:latin typeface="AGaramond" pitchFamily="18" charset="0"/>
              </a:defRPr>
            </a:lvl7pPr>
            <a:lvl8pPr marL="3429000" indent="-228600" algn="just" eaLnBrk="0" fontAlgn="base" hangingPunct="0">
              <a:spcBef>
                <a:spcPct val="7000"/>
              </a:spcBef>
              <a:spcAft>
                <a:spcPct val="20000"/>
              </a:spcAft>
              <a:buChar char="»"/>
              <a:defRPr sz="1300">
                <a:solidFill>
                  <a:schemeClr val="tx1"/>
                </a:solidFill>
                <a:latin typeface="AGaramond" pitchFamily="18" charset="0"/>
              </a:defRPr>
            </a:lvl8pPr>
            <a:lvl9pPr marL="3886200" indent="-228600" algn="just" eaLnBrk="0" fontAlgn="base" hangingPunct="0">
              <a:spcBef>
                <a:spcPct val="7000"/>
              </a:spcBef>
              <a:spcAft>
                <a:spcPct val="20000"/>
              </a:spcAft>
              <a:buChar char="»"/>
              <a:defRPr sz="1300">
                <a:solidFill>
                  <a:schemeClr val="tx1"/>
                </a:solidFill>
                <a:latin typeface="AGaramond" pitchFamily="18" charset="0"/>
              </a:defRPr>
            </a:lvl9pPr>
          </a:lstStyle>
          <a:p>
            <a:pPr algn="ctr" eaLnBrk="1" hangingPunct="1">
              <a:spcBef>
                <a:spcPct val="0"/>
              </a:spcBef>
            </a:pPr>
            <a:r>
              <a:rPr lang="en-US" altLang="en-US" sz="1200" b="0" i="1">
                <a:ea typeface="MS PGothic" pitchFamily="34" charset="-128"/>
              </a:rPr>
              <a:t>1990-2015 average</a:t>
            </a:r>
          </a:p>
        </p:txBody>
      </p:sp>
      <p:sp>
        <p:nvSpPr>
          <p:cNvPr id="14344" name="Text Box 16"/>
          <p:cNvSpPr txBox="1">
            <a:spLocks noChangeArrowheads="1"/>
          </p:cNvSpPr>
          <p:nvPr/>
        </p:nvSpPr>
        <p:spPr bwMode="auto">
          <a:xfrm>
            <a:off x="914400" y="1295400"/>
            <a:ext cx="2667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defRPr sz="1600">
                <a:solidFill>
                  <a:schemeClr val="tx1"/>
                </a:solidFill>
                <a:latin typeface="Arial" pitchFamily="34" charset="0"/>
              </a:defRPr>
            </a:lvl1pPr>
            <a:lvl2pPr marL="742950" indent="-285750" algn="l" eaLnBrk="0" hangingPunct="0">
              <a:buSzPct val="120000"/>
              <a:buChar char="•"/>
              <a:defRPr sz="1400">
                <a:solidFill>
                  <a:schemeClr val="tx1"/>
                </a:solidFill>
                <a:latin typeface="Arial" pitchFamily="34" charset="0"/>
              </a:defRPr>
            </a:lvl2pPr>
            <a:lvl3pPr marL="1143000" indent="-228600" algn="l" eaLnBrk="0" hangingPunct="0">
              <a:buSzPct val="100000"/>
              <a:buFont typeface="Courier New" pitchFamily="49" charset="0"/>
              <a:buChar char="o"/>
              <a:defRPr sz="1200">
                <a:solidFill>
                  <a:schemeClr val="tx1"/>
                </a:solidFill>
                <a:latin typeface="Arial" pitchFamily="34" charset="0"/>
              </a:defRPr>
            </a:lvl3pPr>
            <a:lvl4pPr marL="1600200" indent="-228600" algn="l" eaLnBrk="0" hangingPunct="0">
              <a:buChar char="–"/>
              <a:defRPr sz="1100">
                <a:solidFill>
                  <a:schemeClr val="tx1"/>
                </a:solidFill>
                <a:latin typeface="Arial" pitchFamily="34" charset="0"/>
              </a:defRPr>
            </a:lvl4pPr>
            <a:lvl5pPr marL="2057400" indent="-228600" algn="just" eaLnBrk="0" hangingPunct="0">
              <a:spcBef>
                <a:spcPct val="7000"/>
              </a:spcBef>
              <a:spcAft>
                <a:spcPct val="20000"/>
              </a:spcAft>
              <a:buChar char="»"/>
              <a:defRPr sz="1300">
                <a:solidFill>
                  <a:schemeClr val="tx1"/>
                </a:solidFill>
                <a:latin typeface="AGaramond" pitchFamily="18" charset="0"/>
              </a:defRPr>
            </a:lvl5pPr>
            <a:lvl6pPr marL="2514600" indent="-228600" algn="just" eaLnBrk="0" fontAlgn="base" hangingPunct="0">
              <a:spcBef>
                <a:spcPct val="7000"/>
              </a:spcBef>
              <a:spcAft>
                <a:spcPct val="20000"/>
              </a:spcAft>
              <a:buChar char="»"/>
              <a:defRPr sz="1300">
                <a:solidFill>
                  <a:schemeClr val="tx1"/>
                </a:solidFill>
                <a:latin typeface="AGaramond" pitchFamily="18" charset="0"/>
              </a:defRPr>
            </a:lvl6pPr>
            <a:lvl7pPr marL="2971800" indent="-228600" algn="just" eaLnBrk="0" fontAlgn="base" hangingPunct="0">
              <a:spcBef>
                <a:spcPct val="7000"/>
              </a:spcBef>
              <a:spcAft>
                <a:spcPct val="20000"/>
              </a:spcAft>
              <a:buChar char="»"/>
              <a:defRPr sz="1300">
                <a:solidFill>
                  <a:schemeClr val="tx1"/>
                </a:solidFill>
                <a:latin typeface="AGaramond" pitchFamily="18" charset="0"/>
              </a:defRPr>
            </a:lvl7pPr>
            <a:lvl8pPr marL="3429000" indent="-228600" algn="just" eaLnBrk="0" fontAlgn="base" hangingPunct="0">
              <a:spcBef>
                <a:spcPct val="7000"/>
              </a:spcBef>
              <a:spcAft>
                <a:spcPct val="20000"/>
              </a:spcAft>
              <a:buChar char="»"/>
              <a:defRPr sz="1300">
                <a:solidFill>
                  <a:schemeClr val="tx1"/>
                </a:solidFill>
                <a:latin typeface="AGaramond" pitchFamily="18" charset="0"/>
              </a:defRPr>
            </a:lvl8pPr>
            <a:lvl9pPr marL="3886200" indent="-228600" algn="just" eaLnBrk="0" fontAlgn="base" hangingPunct="0">
              <a:spcBef>
                <a:spcPct val="7000"/>
              </a:spcBef>
              <a:spcAft>
                <a:spcPct val="20000"/>
              </a:spcAft>
              <a:buChar char="»"/>
              <a:defRPr sz="1300">
                <a:solidFill>
                  <a:schemeClr val="tx1"/>
                </a:solidFill>
                <a:latin typeface="AGaramond" pitchFamily="18" charset="0"/>
              </a:defRPr>
            </a:lvl9pPr>
          </a:lstStyle>
          <a:p>
            <a:pPr eaLnBrk="1" hangingPunct="1">
              <a:spcBef>
                <a:spcPct val="0"/>
              </a:spcBef>
            </a:pPr>
            <a:r>
              <a:rPr lang="en-US" altLang="en-US" sz="1200" b="0" i="1">
                <a:ea typeface="MS PGothic" pitchFamily="34" charset="-128"/>
                <a:cs typeface="Geneva"/>
              </a:rPr>
              <a:t>% of disposable income</a:t>
            </a:r>
          </a:p>
          <a:p>
            <a:pPr eaLnBrk="1" hangingPunct="1">
              <a:spcBef>
                <a:spcPct val="0"/>
              </a:spcBef>
            </a:pPr>
            <a:endParaRPr lang="en-US" altLang="en-US" sz="1200" b="0" i="1">
              <a:ea typeface="MS PGothic" pitchFamily="34" charset="-128"/>
              <a:cs typeface="Geneva"/>
            </a:endParaRPr>
          </a:p>
        </p:txBody>
      </p:sp>
      <p:sp>
        <p:nvSpPr>
          <p:cNvPr id="14345" name="TextBox 1"/>
          <p:cNvSpPr txBox="1">
            <a:spLocks noChangeArrowheads="1"/>
          </p:cNvSpPr>
          <p:nvPr/>
        </p:nvSpPr>
        <p:spPr bwMode="auto">
          <a:xfrm>
            <a:off x="6172200" y="1227138"/>
            <a:ext cx="282892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sz="1600">
                <a:solidFill>
                  <a:schemeClr val="tx1"/>
                </a:solidFill>
                <a:latin typeface="Arial" pitchFamily="34" charset="0"/>
              </a:defRPr>
            </a:lvl1pPr>
            <a:lvl2pPr marL="288925" indent="-174625" algn="l" eaLnBrk="0" hangingPunct="0">
              <a:buSzPct val="120000"/>
              <a:buChar char="•"/>
              <a:defRPr sz="1400">
                <a:solidFill>
                  <a:schemeClr val="tx1"/>
                </a:solidFill>
                <a:latin typeface="Arial" pitchFamily="34" charset="0"/>
              </a:defRPr>
            </a:lvl2pPr>
            <a:lvl3pPr marL="627063" indent="-223838" algn="l" eaLnBrk="0" hangingPunct="0">
              <a:buSzPct val="100000"/>
              <a:buFont typeface="Courier New" pitchFamily="49" charset="0"/>
              <a:buChar char="o"/>
              <a:defRPr sz="1200">
                <a:solidFill>
                  <a:schemeClr val="tx1"/>
                </a:solidFill>
                <a:latin typeface="Arial" pitchFamily="34" charset="0"/>
              </a:defRPr>
            </a:lvl3pPr>
            <a:lvl4pPr marL="857250" indent="-115888" algn="l" eaLnBrk="0" hangingPunct="0">
              <a:buChar char="–"/>
              <a:defRPr sz="1100">
                <a:solidFill>
                  <a:schemeClr val="tx1"/>
                </a:solidFill>
                <a:latin typeface="Arial" pitchFamily="34" charset="0"/>
              </a:defRPr>
            </a:lvl4pPr>
            <a:lvl5pPr marL="1428750" indent="-228600" algn="just" eaLnBrk="0" hangingPunct="0">
              <a:spcBef>
                <a:spcPct val="7000"/>
              </a:spcBef>
              <a:spcAft>
                <a:spcPct val="20000"/>
              </a:spcAft>
              <a:buChar char="»"/>
              <a:defRPr sz="1300">
                <a:solidFill>
                  <a:schemeClr val="tx1"/>
                </a:solidFill>
                <a:latin typeface="AGaramond" pitchFamily="18" charset="0"/>
              </a:defRPr>
            </a:lvl5pPr>
            <a:lvl6pPr marL="1885950" indent="-228600" algn="just" eaLnBrk="0" fontAlgn="base" hangingPunct="0">
              <a:spcBef>
                <a:spcPct val="7000"/>
              </a:spcBef>
              <a:spcAft>
                <a:spcPct val="20000"/>
              </a:spcAft>
              <a:buChar char="»"/>
              <a:defRPr sz="1300">
                <a:solidFill>
                  <a:schemeClr val="tx1"/>
                </a:solidFill>
                <a:latin typeface="AGaramond" pitchFamily="18" charset="0"/>
              </a:defRPr>
            </a:lvl6pPr>
            <a:lvl7pPr marL="2343150" indent="-228600" algn="just" eaLnBrk="0" fontAlgn="base" hangingPunct="0">
              <a:spcBef>
                <a:spcPct val="7000"/>
              </a:spcBef>
              <a:spcAft>
                <a:spcPct val="20000"/>
              </a:spcAft>
              <a:buChar char="»"/>
              <a:defRPr sz="1300">
                <a:solidFill>
                  <a:schemeClr val="tx1"/>
                </a:solidFill>
                <a:latin typeface="AGaramond" pitchFamily="18" charset="0"/>
              </a:defRPr>
            </a:lvl7pPr>
            <a:lvl8pPr marL="2800350" indent="-228600" algn="just" eaLnBrk="0" fontAlgn="base" hangingPunct="0">
              <a:spcBef>
                <a:spcPct val="7000"/>
              </a:spcBef>
              <a:spcAft>
                <a:spcPct val="20000"/>
              </a:spcAft>
              <a:buChar char="»"/>
              <a:defRPr sz="1300">
                <a:solidFill>
                  <a:schemeClr val="tx1"/>
                </a:solidFill>
                <a:latin typeface="AGaramond" pitchFamily="18" charset="0"/>
              </a:defRPr>
            </a:lvl8pPr>
            <a:lvl9pPr marL="3257550" indent="-228600" algn="just" eaLnBrk="0" fontAlgn="base" hangingPunct="0">
              <a:spcBef>
                <a:spcPct val="7000"/>
              </a:spcBef>
              <a:spcAft>
                <a:spcPct val="20000"/>
              </a:spcAft>
              <a:buChar char="»"/>
              <a:defRPr sz="1300">
                <a:solidFill>
                  <a:schemeClr val="tx1"/>
                </a:solidFill>
                <a:latin typeface="AGaramond" pitchFamily="18" charset="0"/>
              </a:defRPr>
            </a:lvl9pPr>
          </a:lstStyle>
          <a:p>
            <a:pPr eaLnBrk="1" hangingPunct="1"/>
            <a:endParaRPr lang="en-US" altLang="en-US" sz="1400"/>
          </a:p>
          <a:p>
            <a:pPr eaLnBrk="1" hangingPunct="1"/>
            <a:endParaRPr lang="en-US" altLang="en-US" sz="1400"/>
          </a:p>
          <a:p>
            <a:pPr eaLnBrk="1" hangingPunct="1"/>
            <a:endParaRPr lang="en-CA" altLang="en-US" sz="1400"/>
          </a:p>
          <a:p>
            <a:pPr eaLnBrk="1" hangingPunct="1"/>
            <a:endParaRPr lang="en-CA" altLang="en-US" sz="1400"/>
          </a:p>
          <a:p>
            <a:pPr eaLnBrk="1" hangingPunct="1"/>
            <a:endParaRPr lang="en-CA" altLang="en-US" sz="1400"/>
          </a:p>
        </p:txBody>
      </p:sp>
      <p:sp>
        <p:nvSpPr>
          <p:cNvPr id="14346" name="Text Box 6"/>
          <p:cNvSpPr txBox="1">
            <a:spLocks noChangeArrowheads="1"/>
          </p:cNvSpPr>
          <p:nvPr/>
        </p:nvSpPr>
        <p:spPr bwMode="auto">
          <a:xfrm>
            <a:off x="2576513" y="4324350"/>
            <a:ext cx="96202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defRPr sz="1600">
                <a:solidFill>
                  <a:schemeClr val="tx1"/>
                </a:solidFill>
                <a:latin typeface="Arial" pitchFamily="34" charset="0"/>
              </a:defRPr>
            </a:lvl1pPr>
            <a:lvl2pPr marL="742950" indent="-285750" algn="l" eaLnBrk="0" hangingPunct="0">
              <a:buSzPct val="120000"/>
              <a:buChar char="•"/>
              <a:defRPr sz="1400">
                <a:solidFill>
                  <a:schemeClr val="tx1"/>
                </a:solidFill>
                <a:latin typeface="Arial" pitchFamily="34" charset="0"/>
              </a:defRPr>
            </a:lvl2pPr>
            <a:lvl3pPr marL="1143000" indent="-228600" algn="l" eaLnBrk="0" hangingPunct="0">
              <a:buSzPct val="100000"/>
              <a:buFont typeface="Courier New" pitchFamily="49" charset="0"/>
              <a:buChar char="o"/>
              <a:defRPr sz="1200">
                <a:solidFill>
                  <a:schemeClr val="tx1"/>
                </a:solidFill>
                <a:latin typeface="Arial" pitchFamily="34" charset="0"/>
              </a:defRPr>
            </a:lvl3pPr>
            <a:lvl4pPr marL="1600200" indent="-228600" algn="l" eaLnBrk="0" hangingPunct="0">
              <a:buChar char="–"/>
              <a:defRPr sz="1100">
                <a:solidFill>
                  <a:schemeClr val="tx1"/>
                </a:solidFill>
                <a:latin typeface="Arial" pitchFamily="34" charset="0"/>
              </a:defRPr>
            </a:lvl4pPr>
            <a:lvl5pPr marL="2057400" indent="-228600" algn="just" eaLnBrk="0" hangingPunct="0">
              <a:spcBef>
                <a:spcPct val="7000"/>
              </a:spcBef>
              <a:spcAft>
                <a:spcPct val="20000"/>
              </a:spcAft>
              <a:buChar char="»"/>
              <a:defRPr sz="1300">
                <a:solidFill>
                  <a:schemeClr val="tx1"/>
                </a:solidFill>
                <a:latin typeface="AGaramond" pitchFamily="18" charset="0"/>
              </a:defRPr>
            </a:lvl5pPr>
            <a:lvl6pPr marL="2514600" indent="-228600" algn="just" eaLnBrk="0" fontAlgn="base" hangingPunct="0">
              <a:spcBef>
                <a:spcPct val="7000"/>
              </a:spcBef>
              <a:spcAft>
                <a:spcPct val="20000"/>
              </a:spcAft>
              <a:buChar char="»"/>
              <a:defRPr sz="1300">
                <a:solidFill>
                  <a:schemeClr val="tx1"/>
                </a:solidFill>
                <a:latin typeface="AGaramond" pitchFamily="18" charset="0"/>
              </a:defRPr>
            </a:lvl6pPr>
            <a:lvl7pPr marL="2971800" indent="-228600" algn="just" eaLnBrk="0" fontAlgn="base" hangingPunct="0">
              <a:spcBef>
                <a:spcPct val="7000"/>
              </a:spcBef>
              <a:spcAft>
                <a:spcPct val="20000"/>
              </a:spcAft>
              <a:buChar char="»"/>
              <a:defRPr sz="1300">
                <a:solidFill>
                  <a:schemeClr val="tx1"/>
                </a:solidFill>
                <a:latin typeface="AGaramond" pitchFamily="18" charset="0"/>
              </a:defRPr>
            </a:lvl7pPr>
            <a:lvl8pPr marL="3429000" indent="-228600" algn="just" eaLnBrk="0" fontAlgn="base" hangingPunct="0">
              <a:spcBef>
                <a:spcPct val="7000"/>
              </a:spcBef>
              <a:spcAft>
                <a:spcPct val="20000"/>
              </a:spcAft>
              <a:buChar char="»"/>
              <a:defRPr sz="1300">
                <a:solidFill>
                  <a:schemeClr val="tx1"/>
                </a:solidFill>
                <a:latin typeface="AGaramond" pitchFamily="18" charset="0"/>
              </a:defRPr>
            </a:lvl8pPr>
            <a:lvl9pPr marL="3886200" indent="-228600" algn="just" eaLnBrk="0" fontAlgn="base" hangingPunct="0">
              <a:spcBef>
                <a:spcPct val="7000"/>
              </a:spcBef>
              <a:spcAft>
                <a:spcPct val="20000"/>
              </a:spcAft>
              <a:buChar char="»"/>
              <a:defRPr sz="1300">
                <a:solidFill>
                  <a:schemeClr val="tx1"/>
                </a:solidFill>
                <a:latin typeface="AGaramond" pitchFamily="18" charset="0"/>
              </a:defRPr>
            </a:lvl9pPr>
          </a:lstStyle>
          <a:p>
            <a:pPr algn="ctr" eaLnBrk="1" hangingPunct="1"/>
            <a:r>
              <a:rPr lang="en-US" altLang="en-US">
                <a:solidFill>
                  <a:srgbClr val="0000FF"/>
                </a:solidFill>
                <a:ea typeface="MS PGothic" pitchFamily="34" charset="-128"/>
                <a:cs typeface="Arial" pitchFamily="34" charset="0"/>
              </a:rPr>
              <a:t>Interest Only</a:t>
            </a:r>
            <a:endParaRPr lang="en-CA" altLang="en-US">
              <a:solidFill>
                <a:srgbClr val="0000FF"/>
              </a:solidFill>
              <a:ea typeface="MS PGothic" pitchFamily="34" charset="-128"/>
              <a:cs typeface="Arial" pitchFamily="34" charset="0"/>
            </a:endParaRPr>
          </a:p>
        </p:txBody>
      </p:sp>
      <p:sp>
        <p:nvSpPr>
          <p:cNvPr id="14347" name="Text Box 20"/>
          <p:cNvSpPr txBox="1">
            <a:spLocks noChangeArrowheads="1"/>
          </p:cNvSpPr>
          <p:nvPr/>
        </p:nvSpPr>
        <p:spPr bwMode="auto">
          <a:xfrm>
            <a:off x="3625850" y="1371600"/>
            <a:ext cx="1631950" cy="107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defRPr sz="1600">
                <a:solidFill>
                  <a:schemeClr val="tx1"/>
                </a:solidFill>
                <a:latin typeface="Arial" pitchFamily="34" charset="0"/>
              </a:defRPr>
            </a:lvl1pPr>
            <a:lvl2pPr marL="742950" indent="-285750" algn="l" eaLnBrk="0" hangingPunct="0">
              <a:buSzPct val="120000"/>
              <a:buChar char="•"/>
              <a:defRPr sz="1400">
                <a:solidFill>
                  <a:schemeClr val="tx1"/>
                </a:solidFill>
                <a:latin typeface="Arial" pitchFamily="34" charset="0"/>
              </a:defRPr>
            </a:lvl2pPr>
            <a:lvl3pPr marL="1143000" indent="-228600" algn="l" eaLnBrk="0" hangingPunct="0">
              <a:buSzPct val="100000"/>
              <a:buFont typeface="Courier New" pitchFamily="49" charset="0"/>
              <a:buChar char="o"/>
              <a:defRPr sz="1200">
                <a:solidFill>
                  <a:schemeClr val="tx1"/>
                </a:solidFill>
                <a:latin typeface="Arial" pitchFamily="34" charset="0"/>
              </a:defRPr>
            </a:lvl3pPr>
            <a:lvl4pPr marL="1600200" indent="-228600" algn="l" eaLnBrk="0" hangingPunct="0">
              <a:buChar char="–"/>
              <a:defRPr sz="1100">
                <a:solidFill>
                  <a:schemeClr val="tx1"/>
                </a:solidFill>
                <a:latin typeface="Arial" pitchFamily="34" charset="0"/>
              </a:defRPr>
            </a:lvl4pPr>
            <a:lvl5pPr marL="2057400" indent="-228600" algn="just" eaLnBrk="0" hangingPunct="0">
              <a:spcBef>
                <a:spcPct val="7000"/>
              </a:spcBef>
              <a:spcAft>
                <a:spcPct val="20000"/>
              </a:spcAft>
              <a:buChar char="»"/>
              <a:defRPr sz="1300">
                <a:solidFill>
                  <a:schemeClr val="tx1"/>
                </a:solidFill>
                <a:latin typeface="AGaramond" pitchFamily="18" charset="0"/>
              </a:defRPr>
            </a:lvl5pPr>
            <a:lvl6pPr marL="2514600" indent="-228600" algn="just" eaLnBrk="0" fontAlgn="base" hangingPunct="0">
              <a:spcBef>
                <a:spcPct val="7000"/>
              </a:spcBef>
              <a:spcAft>
                <a:spcPct val="20000"/>
              </a:spcAft>
              <a:buChar char="»"/>
              <a:defRPr sz="1300">
                <a:solidFill>
                  <a:schemeClr val="tx1"/>
                </a:solidFill>
                <a:latin typeface="AGaramond" pitchFamily="18" charset="0"/>
              </a:defRPr>
            </a:lvl6pPr>
            <a:lvl7pPr marL="2971800" indent="-228600" algn="just" eaLnBrk="0" fontAlgn="base" hangingPunct="0">
              <a:spcBef>
                <a:spcPct val="7000"/>
              </a:spcBef>
              <a:spcAft>
                <a:spcPct val="20000"/>
              </a:spcAft>
              <a:buChar char="»"/>
              <a:defRPr sz="1300">
                <a:solidFill>
                  <a:schemeClr val="tx1"/>
                </a:solidFill>
                <a:latin typeface="AGaramond" pitchFamily="18" charset="0"/>
              </a:defRPr>
            </a:lvl7pPr>
            <a:lvl8pPr marL="3429000" indent="-228600" algn="just" eaLnBrk="0" fontAlgn="base" hangingPunct="0">
              <a:spcBef>
                <a:spcPct val="7000"/>
              </a:spcBef>
              <a:spcAft>
                <a:spcPct val="20000"/>
              </a:spcAft>
              <a:buChar char="»"/>
              <a:defRPr sz="1300">
                <a:solidFill>
                  <a:schemeClr val="tx1"/>
                </a:solidFill>
                <a:latin typeface="AGaramond" pitchFamily="18" charset="0"/>
              </a:defRPr>
            </a:lvl8pPr>
            <a:lvl9pPr marL="3886200" indent="-228600" algn="just" eaLnBrk="0" fontAlgn="base" hangingPunct="0">
              <a:spcBef>
                <a:spcPct val="7000"/>
              </a:spcBef>
              <a:spcAft>
                <a:spcPct val="20000"/>
              </a:spcAft>
              <a:buChar char="»"/>
              <a:defRPr sz="1300">
                <a:solidFill>
                  <a:schemeClr val="tx1"/>
                </a:solidFill>
                <a:latin typeface="AGaramond" pitchFamily="18" charset="0"/>
              </a:defRPr>
            </a:lvl9pPr>
          </a:lstStyle>
          <a:p>
            <a:pPr algn="ctr"/>
            <a:r>
              <a:rPr lang="en-US" altLang="en-US">
                <a:solidFill>
                  <a:srgbClr val="FF0000"/>
                </a:solidFill>
              </a:rPr>
              <a:t>Interest + Required Principal Repayment</a:t>
            </a:r>
          </a:p>
        </p:txBody>
      </p:sp>
      <p:sp>
        <p:nvSpPr>
          <p:cNvPr id="14348" name="Text Box 13"/>
          <p:cNvSpPr txBox="1">
            <a:spLocks noChangeArrowheads="1"/>
          </p:cNvSpPr>
          <p:nvPr/>
        </p:nvSpPr>
        <p:spPr bwMode="auto">
          <a:xfrm>
            <a:off x="352425" y="5791200"/>
            <a:ext cx="414337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sz="1600">
                <a:solidFill>
                  <a:schemeClr val="tx1"/>
                </a:solidFill>
                <a:latin typeface="Arial" pitchFamily="34" charset="0"/>
              </a:defRPr>
            </a:lvl1pPr>
            <a:lvl2pPr marL="742950" indent="-285750" algn="l" eaLnBrk="0" hangingPunct="0">
              <a:buSzPct val="120000"/>
              <a:buChar char="•"/>
              <a:defRPr sz="1400">
                <a:solidFill>
                  <a:schemeClr val="tx1"/>
                </a:solidFill>
                <a:latin typeface="Arial" pitchFamily="34" charset="0"/>
              </a:defRPr>
            </a:lvl2pPr>
            <a:lvl3pPr marL="1143000" indent="-228600" algn="l" eaLnBrk="0" hangingPunct="0">
              <a:buSzPct val="100000"/>
              <a:buFont typeface="Courier New" pitchFamily="49" charset="0"/>
              <a:buChar char="o"/>
              <a:defRPr sz="1200">
                <a:solidFill>
                  <a:schemeClr val="tx1"/>
                </a:solidFill>
                <a:latin typeface="Arial" pitchFamily="34" charset="0"/>
              </a:defRPr>
            </a:lvl3pPr>
            <a:lvl4pPr marL="1600200" indent="-228600" algn="l" eaLnBrk="0" hangingPunct="0">
              <a:buChar char="–"/>
              <a:defRPr sz="1100">
                <a:solidFill>
                  <a:schemeClr val="tx1"/>
                </a:solidFill>
                <a:latin typeface="Arial" pitchFamily="34" charset="0"/>
              </a:defRPr>
            </a:lvl4pPr>
            <a:lvl5pPr marL="2057400" indent="-228600" algn="just" eaLnBrk="0" hangingPunct="0">
              <a:spcBef>
                <a:spcPct val="7000"/>
              </a:spcBef>
              <a:spcAft>
                <a:spcPct val="20000"/>
              </a:spcAft>
              <a:buChar char="»"/>
              <a:defRPr sz="1300">
                <a:solidFill>
                  <a:schemeClr val="tx1"/>
                </a:solidFill>
                <a:latin typeface="AGaramond" pitchFamily="18" charset="0"/>
              </a:defRPr>
            </a:lvl5pPr>
            <a:lvl6pPr marL="2514600" indent="-228600" algn="just" eaLnBrk="0" fontAlgn="base" hangingPunct="0">
              <a:spcBef>
                <a:spcPct val="7000"/>
              </a:spcBef>
              <a:spcAft>
                <a:spcPct val="20000"/>
              </a:spcAft>
              <a:buChar char="»"/>
              <a:defRPr sz="1300">
                <a:solidFill>
                  <a:schemeClr val="tx1"/>
                </a:solidFill>
                <a:latin typeface="AGaramond" pitchFamily="18" charset="0"/>
              </a:defRPr>
            </a:lvl6pPr>
            <a:lvl7pPr marL="2971800" indent="-228600" algn="just" eaLnBrk="0" fontAlgn="base" hangingPunct="0">
              <a:spcBef>
                <a:spcPct val="7000"/>
              </a:spcBef>
              <a:spcAft>
                <a:spcPct val="20000"/>
              </a:spcAft>
              <a:buChar char="»"/>
              <a:defRPr sz="1300">
                <a:solidFill>
                  <a:schemeClr val="tx1"/>
                </a:solidFill>
                <a:latin typeface="AGaramond" pitchFamily="18" charset="0"/>
              </a:defRPr>
            </a:lvl7pPr>
            <a:lvl8pPr marL="3429000" indent="-228600" algn="just" eaLnBrk="0" fontAlgn="base" hangingPunct="0">
              <a:spcBef>
                <a:spcPct val="7000"/>
              </a:spcBef>
              <a:spcAft>
                <a:spcPct val="20000"/>
              </a:spcAft>
              <a:buChar char="»"/>
              <a:defRPr sz="1300">
                <a:solidFill>
                  <a:schemeClr val="tx1"/>
                </a:solidFill>
                <a:latin typeface="AGaramond" pitchFamily="18" charset="0"/>
              </a:defRPr>
            </a:lvl8pPr>
            <a:lvl9pPr marL="3886200" indent="-228600" algn="just" eaLnBrk="0" fontAlgn="base" hangingPunct="0">
              <a:spcBef>
                <a:spcPct val="7000"/>
              </a:spcBef>
              <a:spcAft>
                <a:spcPct val="20000"/>
              </a:spcAft>
              <a:buChar char="»"/>
              <a:defRPr sz="1300">
                <a:solidFill>
                  <a:schemeClr val="tx1"/>
                </a:solidFill>
                <a:latin typeface="AGaramond" pitchFamily="18" charset="0"/>
              </a:defRPr>
            </a:lvl9pPr>
          </a:lstStyle>
          <a:p>
            <a:pPr eaLnBrk="1" hangingPunct="1">
              <a:spcBef>
                <a:spcPct val="0"/>
              </a:spcBef>
            </a:pPr>
            <a:r>
              <a:rPr lang="en-US" altLang="en-US" sz="1100" b="0" i="1">
                <a:ea typeface="MS PGothic" pitchFamily="34" charset="-128"/>
              </a:rPr>
              <a:t>Source: Statistics Canada, Scotiabank Economics.</a:t>
            </a:r>
          </a:p>
          <a:p>
            <a:pPr eaLnBrk="1" hangingPunct="1">
              <a:spcBef>
                <a:spcPct val="0"/>
              </a:spcBef>
            </a:pPr>
            <a:r>
              <a:rPr lang="en-US" altLang="en-US" sz="1100" b="0" i="1">
                <a:ea typeface="MS PGothic" pitchFamily="34" charset="-128"/>
              </a:rPr>
              <a:t>Data plotted through 2016Q1.</a:t>
            </a:r>
          </a:p>
        </p:txBody>
      </p:sp>
      <p:sp>
        <p:nvSpPr>
          <p:cNvPr id="14349" name="Oval 17"/>
          <p:cNvSpPr>
            <a:spLocks noChangeArrowheads="1"/>
          </p:cNvSpPr>
          <p:nvPr/>
        </p:nvSpPr>
        <p:spPr bwMode="auto">
          <a:xfrm>
            <a:off x="5181600" y="4324350"/>
            <a:ext cx="457200" cy="381000"/>
          </a:xfrm>
          <a:prstGeom prst="ellipse">
            <a:avLst/>
          </a:prstGeom>
          <a:noFill/>
          <a:ln w="9525" algn="ctr">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gn="l" eaLnBrk="0" hangingPunct="0">
              <a:defRPr sz="1600">
                <a:solidFill>
                  <a:schemeClr val="tx1"/>
                </a:solidFill>
                <a:latin typeface="Arial" pitchFamily="34" charset="0"/>
              </a:defRPr>
            </a:lvl1pPr>
            <a:lvl2pPr marL="742950" indent="-285750" algn="l" eaLnBrk="0" hangingPunct="0">
              <a:buSzPct val="120000"/>
              <a:buChar char="•"/>
              <a:defRPr sz="1400">
                <a:solidFill>
                  <a:schemeClr val="tx1"/>
                </a:solidFill>
                <a:latin typeface="Arial" pitchFamily="34" charset="0"/>
              </a:defRPr>
            </a:lvl2pPr>
            <a:lvl3pPr marL="1143000" indent="-228600" algn="l" eaLnBrk="0" hangingPunct="0">
              <a:buSzPct val="100000"/>
              <a:buFont typeface="Courier New" pitchFamily="49" charset="0"/>
              <a:buChar char="o"/>
              <a:defRPr sz="1200">
                <a:solidFill>
                  <a:schemeClr val="tx1"/>
                </a:solidFill>
                <a:latin typeface="Arial" pitchFamily="34" charset="0"/>
              </a:defRPr>
            </a:lvl3pPr>
            <a:lvl4pPr marL="1600200" indent="-228600" algn="l" eaLnBrk="0" hangingPunct="0">
              <a:buChar char="–"/>
              <a:defRPr sz="1100">
                <a:solidFill>
                  <a:schemeClr val="tx1"/>
                </a:solidFill>
                <a:latin typeface="Arial" pitchFamily="34" charset="0"/>
              </a:defRPr>
            </a:lvl4pPr>
            <a:lvl5pPr marL="2057400" indent="-228600" algn="just" eaLnBrk="0" hangingPunct="0">
              <a:spcBef>
                <a:spcPct val="7000"/>
              </a:spcBef>
              <a:spcAft>
                <a:spcPct val="20000"/>
              </a:spcAft>
              <a:buChar char="»"/>
              <a:defRPr sz="1300">
                <a:solidFill>
                  <a:schemeClr val="tx1"/>
                </a:solidFill>
                <a:latin typeface="AGaramond" pitchFamily="18" charset="0"/>
              </a:defRPr>
            </a:lvl5pPr>
            <a:lvl6pPr marL="2514600" indent="-228600" algn="just" eaLnBrk="0" fontAlgn="base" hangingPunct="0">
              <a:spcBef>
                <a:spcPct val="7000"/>
              </a:spcBef>
              <a:spcAft>
                <a:spcPct val="20000"/>
              </a:spcAft>
              <a:buChar char="»"/>
              <a:defRPr sz="1300">
                <a:solidFill>
                  <a:schemeClr val="tx1"/>
                </a:solidFill>
                <a:latin typeface="AGaramond" pitchFamily="18" charset="0"/>
              </a:defRPr>
            </a:lvl6pPr>
            <a:lvl7pPr marL="2971800" indent="-228600" algn="just" eaLnBrk="0" fontAlgn="base" hangingPunct="0">
              <a:spcBef>
                <a:spcPct val="7000"/>
              </a:spcBef>
              <a:spcAft>
                <a:spcPct val="20000"/>
              </a:spcAft>
              <a:buChar char="»"/>
              <a:defRPr sz="1300">
                <a:solidFill>
                  <a:schemeClr val="tx1"/>
                </a:solidFill>
                <a:latin typeface="AGaramond" pitchFamily="18" charset="0"/>
              </a:defRPr>
            </a:lvl7pPr>
            <a:lvl8pPr marL="3429000" indent="-228600" algn="just" eaLnBrk="0" fontAlgn="base" hangingPunct="0">
              <a:spcBef>
                <a:spcPct val="7000"/>
              </a:spcBef>
              <a:spcAft>
                <a:spcPct val="20000"/>
              </a:spcAft>
              <a:buChar char="»"/>
              <a:defRPr sz="1300">
                <a:solidFill>
                  <a:schemeClr val="tx1"/>
                </a:solidFill>
                <a:latin typeface="AGaramond" pitchFamily="18" charset="0"/>
              </a:defRPr>
            </a:lvl8pPr>
            <a:lvl9pPr marL="3886200" indent="-228600" algn="just" eaLnBrk="0" fontAlgn="base" hangingPunct="0">
              <a:spcBef>
                <a:spcPct val="7000"/>
              </a:spcBef>
              <a:spcAft>
                <a:spcPct val="20000"/>
              </a:spcAft>
              <a:buChar char="»"/>
              <a:defRPr sz="1300">
                <a:solidFill>
                  <a:schemeClr val="tx1"/>
                </a:solidFill>
                <a:latin typeface="AGaramond" pitchFamily="18" charset="0"/>
              </a:defRPr>
            </a:lvl9pPr>
          </a:lstStyle>
          <a:p>
            <a:pPr algn="ctr" eaLnBrk="1" hangingPunct="1"/>
            <a:endParaRPr lang="en-US" altLang="en-US" sz="1400">
              <a:solidFill>
                <a:srgbClr val="669900"/>
              </a:solidFill>
            </a:endParaRPr>
          </a:p>
        </p:txBody>
      </p:sp>
      <p:sp>
        <p:nvSpPr>
          <p:cNvPr id="14350" name="Text Box 15"/>
          <p:cNvSpPr txBox="1">
            <a:spLocks noChangeArrowheads="1"/>
          </p:cNvSpPr>
          <p:nvPr/>
        </p:nvSpPr>
        <p:spPr bwMode="auto">
          <a:xfrm>
            <a:off x="4876800" y="3806825"/>
            <a:ext cx="89852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defRPr sz="1600">
                <a:solidFill>
                  <a:schemeClr val="tx1"/>
                </a:solidFill>
                <a:latin typeface="Arial" pitchFamily="34" charset="0"/>
              </a:defRPr>
            </a:lvl1pPr>
            <a:lvl2pPr marL="742950" indent="-285750" algn="l" eaLnBrk="0" hangingPunct="0">
              <a:buSzPct val="120000"/>
              <a:buChar char="•"/>
              <a:defRPr sz="1400">
                <a:solidFill>
                  <a:schemeClr val="tx1"/>
                </a:solidFill>
                <a:latin typeface="Arial" pitchFamily="34" charset="0"/>
              </a:defRPr>
            </a:lvl2pPr>
            <a:lvl3pPr marL="1143000" indent="-228600" algn="l" eaLnBrk="0" hangingPunct="0">
              <a:buSzPct val="100000"/>
              <a:buFont typeface="Courier New" pitchFamily="49" charset="0"/>
              <a:buChar char="o"/>
              <a:defRPr sz="1200">
                <a:solidFill>
                  <a:schemeClr val="tx1"/>
                </a:solidFill>
                <a:latin typeface="Arial" pitchFamily="34" charset="0"/>
              </a:defRPr>
            </a:lvl3pPr>
            <a:lvl4pPr marL="1600200" indent="-228600" algn="l" eaLnBrk="0" hangingPunct="0">
              <a:buChar char="–"/>
              <a:defRPr sz="1100">
                <a:solidFill>
                  <a:schemeClr val="tx1"/>
                </a:solidFill>
                <a:latin typeface="Arial" pitchFamily="34" charset="0"/>
              </a:defRPr>
            </a:lvl4pPr>
            <a:lvl5pPr marL="2057400" indent="-228600" algn="just" eaLnBrk="0" hangingPunct="0">
              <a:spcBef>
                <a:spcPct val="7000"/>
              </a:spcBef>
              <a:spcAft>
                <a:spcPct val="20000"/>
              </a:spcAft>
              <a:buChar char="»"/>
              <a:defRPr sz="1300">
                <a:solidFill>
                  <a:schemeClr val="tx1"/>
                </a:solidFill>
                <a:latin typeface="AGaramond" pitchFamily="18" charset="0"/>
              </a:defRPr>
            </a:lvl5pPr>
            <a:lvl6pPr marL="2514600" indent="-228600" algn="just" eaLnBrk="0" fontAlgn="base" hangingPunct="0">
              <a:spcBef>
                <a:spcPct val="7000"/>
              </a:spcBef>
              <a:spcAft>
                <a:spcPct val="20000"/>
              </a:spcAft>
              <a:buChar char="»"/>
              <a:defRPr sz="1300">
                <a:solidFill>
                  <a:schemeClr val="tx1"/>
                </a:solidFill>
                <a:latin typeface="AGaramond" pitchFamily="18" charset="0"/>
              </a:defRPr>
            </a:lvl6pPr>
            <a:lvl7pPr marL="2971800" indent="-228600" algn="just" eaLnBrk="0" fontAlgn="base" hangingPunct="0">
              <a:spcBef>
                <a:spcPct val="7000"/>
              </a:spcBef>
              <a:spcAft>
                <a:spcPct val="20000"/>
              </a:spcAft>
              <a:buChar char="»"/>
              <a:defRPr sz="1300">
                <a:solidFill>
                  <a:schemeClr val="tx1"/>
                </a:solidFill>
                <a:latin typeface="AGaramond" pitchFamily="18" charset="0"/>
              </a:defRPr>
            </a:lvl7pPr>
            <a:lvl8pPr marL="3429000" indent="-228600" algn="just" eaLnBrk="0" fontAlgn="base" hangingPunct="0">
              <a:spcBef>
                <a:spcPct val="7000"/>
              </a:spcBef>
              <a:spcAft>
                <a:spcPct val="20000"/>
              </a:spcAft>
              <a:buChar char="»"/>
              <a:defRPr sz="1300">
                <a:solidFill>
                  <a:schemeClr val="tx1"/>
                </a:solidFill>
                <a:latin typeface="AGaramond" pitchFamily="18" charset="0"/>
              </a:defRPr>
            </a:lvl8pPr>
            <a:lvl9pPr marL="3886200" indent="-228600" algn="just" eaLnBrk="0" fontAlgn="base" hangingPunct="0">
              <a:spcBef>
                <a:spcPct val="7000"/>
              </a:spcBef>
              <a:spcAft>
                <a:spcPct val="20000"/>
              </a:spcAft>
              <a:buChar char="»"/>
              <a:defRPr sz="1300">
                <a:solidFill>
                  <a:schemeClr val="tx1"/>
                </a:solidFill>
                <a:latin typeface="AGaramond" pitchFamily="18" charset="0"/>
              </a:defRPr>
            </a:lvl9pPr>
          </a:lstStyle>
          <a:p>
            <a:pPr algn="ctr" eaLnBrk="1" hangingPunct="1">
              <a:spcBef>
                <a:spcPct val="0"/>
              </a:spcBef>
            </a:pPr>
            <a:r>
              <a:rPr lang="en-US" altLang="en-US" sz="1200" b="0" i="1">
                <a:ea typeface="MS PGothic" pitchFamily="34" charset="-128"/>
              </a:rPr>
              <a:t>Record Low</a:t>
            </a:r>
          </a:p>
        </p:txBody>
      </p:sp>
    </p:spTree>
    <p:extLst>
      <p:ext uri="{BB962C8B-B14F-4D97-AF65-F5344CB8AC3E}">
        <p14:creationId xmlns:p14="http://schemas.microsoft.com/office/powerpoint/2010/main" val="3942576492"/>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ChangeArrowheads="1"/>
          </p:cNvSpPr>
          <p:nvPr/>
        </p:nvSpPr>
        <p:spPr bwMode="auto">
          <a:xfrm>
            <a:off x="673100" y="133350"/>
            <a:ext cx="8597900" cy="45720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eaLnBrk="0" hangingPunct="0">
              <a:defRPr sz="1600">
                <a:solidFill>
                  <a:schemeClr val="tx1"/>
                </a:solidFill>
                <a:latin typeface="Arial" pitchFamily="34" charset="0"/>
              </a:defRPr>
            </a:lvl1pPr>
            <a:lvl2pPr marL="742950" indent="-285750" algn="l" eaLnBrk="0" hangingPunct="0">
              <a:buSzPct val="120000"/>
              <a:buChar char="•"/>
              <a:defRPr sz="1400">
                <a:solidFill>
                  <a:schemeClr val="tx1"/>
                </a:solidFill>
                <a:latin typeface="Arial" pitchFamily="34" charset="0"/>
              </a:defRPr>
            </a:lvl2pPr>
            <a:lvl3pPr marL="1143000" indent="-228600" algn="l" eaLnBrk="0" hangingPunct="0">
              <a:buSzPct val="100000"/>
              <a:buFont typeface="Courier New" pitchFamily="49" charset="0"/>
              <a:buChar char="o"/>
              <a:defRPr sz="1200">
                <a:solidFill>
                  <a:schemeClr val="tx1"/>
                </a:solidFill>
                <a:latin typeface="Arial" pitchFamily="34" charset="0"/>
              </a:defRPr>
            </a:lvl3pPr>
            <a:lvl4pPr marL="1600200" indent="-228600" algn="l" eaLnBrk="0" hangingPunct="0">
              <a:buChar char="–"/>
              <a:defRPr sz="1100">
                <a:solidFill>
                  <a:schemeClr val="tx1"/>
                </a:solidFill>
                <a:latin typeface="Arial" pitchFamily="34" charset="0"/>
              </a:defRPr>
            </a:lvl4pPr>
            <a:lvl5pPr marL="2057400" indent="-228600" algn="just" eaLnBrk="0" hangingPunct="0">
              <a:spcBef>
                <a:spcPct val="7000"/>
              </a:spcBef>
              <a:spcAft>
                <a:spcPct val="20000"/>
              </a:spcAft>
              <a:buChar char="»"/>
              <a:defRPr sz="1300">
                <a:solidFill>
                  <a:schemeClr val="tx1"/>
                </a:solidFill>
                <a:latin typeface="AGaramond" pitchFamily="18" charset="0"/>
              </a:defRPr>
            </a:lvl5pPr>
            <a:lvl6pPr marL="2514600" indent="-228600" algn="just" eaLnBrk="0" fontAlgn="base" hangingPunct="0">
              <a:spcBef>
                <a:spcPct val="7000"/>
              </a:spcBef>
              <a:spcAft>
                <a:spcPct val="20000"/>
              </a:spcAft>
              <a:buChar char="»"/>
              <a:defRPr sz="1300">
                <a:solidFill>
                  <a:schemeClr val="tx1"/>
                </a:solidFill>
                <a:latin typeface="AGaramond" pitchFamily="18" charset="0"/>
              </a:defRPr>
            </a:lvl6pPr>
            <a:lvl7pPr marL="2971800" indent="-228600" algn="just" eaLnBrk="0" fontAlgn="base" hangingPunct="0">
              <a:spcBef>
                <a:spcPct val="7000"/>
              </a:spcBef>
              <a:spcAft>
                <a:spcPct val="20000"/>
              </a:spcAft>
              <a:buChar char="»"/>
              <a:defRPr sz="1300">
                <a:solidFill>
                  <a:schemeClr val="tx1"/>
                </a:solidFill>
                <a:latin typeface="AGaramond" pitchFamily="18" charset="0"/>
              </a:defRPr>
            </a:lvl7pPr>
            <a:lvl8pPr marL="3429000" indent="-228600" algn="just" eaLnBrk="0" fontAlgn="base" hangingPunct="0">
              <a:spcBef>
                <a:spcPct val="7000"/>
              </a:spcBef>
              <a:spcAft>
                <a:spcPct val="20000"/>
              </a:spcAft>
              <a:buChar char="»"/>
              <a:defRPr sz="1300">
                <a:solidFill>
                  <a:schemeClr val="tx1"/>
                </a:solidFill>
                <a:latin typeface="AGaramond" pitchFamily="18" charset="0"/>
              </a:defRPr>
            </a:lvl8pPr>
            <a:lvl9pPr marL="3886200" indent="-228600" algn="just" eaLnBrk="0" fontAlgn="base" hangingPunct="0">
              <a:spcBef>
                <a:spcPct val="7000"/>
              </a:spcBef>
              <a:spcAft>
                <a:spcPct val="20000"/>
              </a:spcAft>
              <a:buChar char="»"/>
              <a:defRPr sz="1300">
                <a:solidFill>
                  <a:schemeClr val="tx1"/>
                </a:solidFill>
                <a:latin typeface="AGaramond" pitchFamily="18" charset="0"/>
              </a:defRPr>
            </a:lvl9pPr>
          </a:lstStyle>
          <a:p>
            <a:pPr eaLnBrk="1" hangingPunct="1"/>
            <a:r>
              <a:rPr lang="en-US" altLang="en-US" sz="2000" dirty="0">
                <a:solidFill>
                  <a:srgbClr val="000000"/>
                </a:solidFill>
              </a:rPr>
              <a:t>Inflation </a:t>
            </a:r>
            <a:r>
              <a:rPr lang="en-US" altLang="en-US" sz="2000" dirty="0" smtClean="0">
                <a:solidFill>
                  <a:srgbClr val="000000"/>
                </a:solidFill>
              </a:rPr>
              <a:t>Is Still Restrained            </a:t>
            </a:r>
            <a:endParaRPr lang="en-US" altLang="en-US" sz="2000" dirty="0">
              <a:solidFill>
                <a:srgbClr val="000000"/>
              </a:solidFill>
            </a:endParaRPr>
          </a:p>
        </p:txBody>
      </p:sp>
      <p:sp>
        <p:nvSpPr>
          <p:cNvPr id="22531" name="Text Box 9"/>
          <p:cNvSpPr txBox="1">
            <a:spLocks noChangeArrowheads="1"/>
          </p:cNvSpPr>
          <p:nvPr/>
        </p:nvSpPr>
        <p:spPr bwMode="auto">
          <a:xfrm>
            <a:off x="352425" y="5805488"/>
            <a:ext cx="849947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sz="1600">
                <a:solidFill>
                  <a:schemeClr val="tx1"/>
                </a:solidFill>
                <a:latin typeface="Arial" pitchFamily="34" charset="0"/>
              </a:defRPr>
            </a:lvl1pPr>
            <a:lvl2pPr marL="742950" indent="-285750" algn="l" eaLnBrk="0" hangingPunct="0">
              <a:buSzPct val="120000"/>
              <a:buChar char="•"/>
              <a:defRPr sz="1400">
                <a:solidFill>
                  <a:schemeClr val="tx1"/>
                </a:solidFill>
                <a:latin typeface="Arial" pitchFamily="34" charset="0"/>
              </a:defRPr>
            </a:lvl2pPr>
            <a:lvl3pPr marL="1143000" indent="-228600" algn="l" eaLnBrk="0" hangingPunct="0">
              <a:buSzPct val="100000"/>
              <a:buFont typeface="Courier New" pitchFamily="49" charset="0"/>
              <a:buChar char="o"/>
              <a:defRPr sz="1200">
                <a:solidFill>
                  <a:schemeClr val="tx1"/>
                </a:solidFill>
                <a:latin typeface="Arial" pitchFamily="34" charset="0"/>
              </a:defRPr>
            </a:lvl3pPr>
            <a:lvl4pPr marL="1600200" indent="-228600" algn="l" eaLnBrk="0" hangingPunct="0">
              <a:buChar char="–"/>
              <a:defRPr sz="1100">
                <a:solidFill>
                  <a:schemeClr val="tx1"/>
                </a:solidFill>
                <a:latin typeface="Arial" pitchFamily="34" charset="0"/>
              </a:defRPr>
            </a:lvl4pPr>
            <a:lvl5pPr marL="2057400" indent="-228600" algn="just" eaLnBrk="0" hangingPunct="0">
              <a:spcBef>
                <a:spcPct val="7000"/>
              </a:spcBef>
              <a:spcAft>
                <a:spcPct val="20000"/>
              </a:spcAft>
              <a:buChar char="»"/>
              <a:defRPr sz="1300">
                <a:solidFill>
                  <a:schemeClr val="tx1"/>
                </a:solidFill>
                <a:latin typeface="AGaramond" pitchFamily="18" charset="0"/>
              </a:defRPr>
            </a:lvl5pPr>
            <a:lvl6pPr marL="2514600" indent="-228600" algn="just" eaLnBrk="0" fontAlgn="base" hangingPunct="0">
              <a:spcBef>
                <a:spcPct val="7000"/>
              </a:spcBef>
              <a:spcAft>
                <a:spcPct val="20000"/>
              </a:spcAft>
              <a:buChar char="»"/>
              <a:defRPr sz="1300">
                <a:solidFill>
                  <a:schemeClr val="tx1"/>
                </a:solidFill>
                <a:latin typeface="AGaramond" pitchFamily="18" charset="0"/>
              </a:defRPr>
            </a:lvl6pPr>
            <a:lvl7pPr marL="2971800" indent="-228600" algn="just" eaLnBrk="0" fontAlgn="base" hangingPunct="0">
              <a:spcBef>
                <a:spcPct val="7000"/>
              </a:spcBef>
              <a:spcAft>
                <a:spcPct val="20000"/>
              </a:spcAft>
              <a:buChar char="»"/>
              <a:defRPr sz="1300">
                <a:solidFill>
                  <a:schemeClr val="tx1"/>
                </a:solidFill>
                <a:latin typeface="AGaramond" pitchFamily="18" charset="0"/>
              </a:defRPr>
            </a:lvl7pPr>
            <a:lvl8pPr marL="3429000" indent="-228600" algn="just" eaLnBrk="0" fontAlgn="base" hangingPunct="0">
              <a:spcBef>
                <a:spcPct val="7000"/>
              </a:spcBef>
              <a:spcAft>
                <a:spcPct val="20000"/>
              </a:spcAft>
              <a:buChar char="»"/>
              <a:defRPr sz="1300">
                <a:solidFill>
                  <a:schemeClr val="tx1"/>
                </a:solidFill>
                <a:latin typeface="AGaramond" pitchFamily="18" charset="0"/>
              </a:defRPr>
            </a:lvl8pPr>
            <a:lvl9pPr marL="3886200" indent="-228600" algn="just" eaLnBrk="0" fontAlgn="base" hangingPunct="0">
              <a:spcBef>
                <a:spcPct val="7000"/>
              </a:spcBef>
              <a:spcAft>
                <a:spcPct val="20000"/>
              </a:spcAft>
              <a:buChar char="»"/>
              <a:defRPr sz="1300">
                <a:solidFill>
                  <a:schemeClr val="tx1"/>
                </a:solidFill>
                <a:latin typeface="AGaramond" pitchFamily="18" charset="0"/>
              </a:defRPr>
            </a:lvl9pPr>
          </a:lstStyle>
          <a:p>
            <a:pPr eaLnBrk="1" hangingPunct="1">
              <a:spcBef>
                <a:spcPct val="0"/>
              </a:spcBef>
            </a:pPr>
            <a:r>
              <a:rPr lang="en-US" altLang="en-US" sz="1100" b="0" i="1" dirty="0"/>
              <a:t>Source: Statistics Canada, Scotiabank Economics</a:t>
            </a:r>
            <a:r>
              <a:rPr lang="en-US" altLang="en-US" sz="1100" b="0" i="1" dirty="0" smtClean="0"/>
              <a:t>.</a:t>
            </a:r>
            <a:endParaRPr lang="en-US" altLang="en-US" sz="1100" b="0" i="1" dirty="0"/>
          </a:p>
        </p:txBody>
      </p:sp>
      <p:graphicFrame>
        <p:nvGraphicFramePr>
          <p:cNvPr id="22532" name="Object 14"/>
          <p:cNvGraphicFramePr>
            <a:graphicFrameLocks/>
          </p:cNvGraphicFramePr>
          <p:nvPr>
            <p:extLst>
              <p:ext uri="{D42A27DB-BD31-4B8C-83A1-F6EECF244321}">
                <p14:modId xmlns:p14="http://schemas.microsoft.com/office/powerpoint/2010/main" val="2583040595"/>
              </p:ext>
            </p:extLst>
          </p:nvPr>
        </p:nvGraphicFramePr>
        <p:xfrm>
          <a:off x="400050" y="1200150"/>
          <a:ext cx="5219700" cy="4648200"/>
        </p:xfrm>
        <a:graphic>
          <a:graphicData uri="http://schemas.openxmlformats.org/presentationml/2006/ole">
            <mc:AlternateContent xmlns:mc="http://schemas.openxmlformats.org/markup-compatibility/2006">
              <mc:Choice xmlns:v="urn:schemas-microsoft-com:vml" Requires="v">
                <p:oleObj spid="_x0000_s41008" name="Chart" r:id="rId4" imgW="5219633" imgH="4648225" progId="MSGraph.Chart.8">
                  <p:embed followColorScheme="full"/>
                </p:oleObj>
              </mc:Choice>
              <mc:Fallback>
                <p:oleObj name="Chart" r:id="rId4" imgW="5219633" imgH="4648225" progId="MSGraph.Chart.8">
                  <p:embed followColorScheme="full"/>
                  <p:pic>
                    <p:nvPicPr>
                      <p:cNvPr id="0" name="Picture 9"/>
                      <p:cNvPicPr>
                        <a:picLocks noChangeArrowheads="1"/>
                      </p:cNvPicPr>
                      <p:nvPr/>
                    </p:nvPicPr>
                    <p:blipFill>
                      <a:blip r:embed="rId5"/>
                      <a:srcRect/>
                      <a:stretch>
                        <a:fillRect/>
                      </a:stretch>
                    </p:blipFill>
                    <p:spPr bwMode="auto">
                      <a:xfrm>
                        <a:off x="400050" y="1200150"/>
                        <a:ext cx="5219700" cy="464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533" name="Rectangle 15"/>
          <p:cNvSpPr>
            <a:spLocks noChangeArrowheads="1"/>
          </p:cNvSpPr>
          <p:nvPr/>
        </p:nvSpPr>
        <p:spPr bwMode="auto">
          <a:xfrm>
            <a:off x="654050" y="762000"/>
            <a:ext cx="4314825"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eaLnBrk="0" hangingPunct="0">
              <a:defRPr sz="1600">
                <a:solidFill>
                  <a:schemeClr val="tx1"/>
                </a:solidFill>
                <a:latin typeface="Arial" pitchFamily="34" charset="0"/>
              </a:defRPr>
            </a:lvl1pPr>
            <a:lvl2pPr marL="742950" indent="-285750" algn="l" eaLnBrk="0" hangingPunct="0">
              <a:buSzPct val="120000"/>
              <a:buChar char="•"/>
              <a:defRPr sz="1400">
                <a:solidFill>
                  <a:schemeClr val="tx1"/>
                </a:solidFill>
                <a:latin typeface="Arial" pitchFamily="34" charset="0"/>
              </a:defRPr>
            </a:lvl2pPr>
            <a:lvl3pPr marL="1143000" indent="-228600" algn="l" eaLnBrk="0" hangingPunct="0">
              <a:buSzPct val="100000"/>
              <a:buFont typeface="Courier New" pitchFamily="49" charset="0"/>
              <a:buChar char="o"/>
              <a:defRPr sz="1200">
                <a:solidFill>
                  <a:schemeClr val="tx1"/>
                </a:solidFill>
                <a:latin typeface="Arial" pitchFamily="34" charset="0"/>
              </a:defRPr>
            </a:lvl3pPr>
            <a:lvl4pPr marL="1600200" indent="-228600" algn="l" eaLnBrk="0" hangingPunct="0">
              <a:buChar char="–"/>
              <a:defRPr sz="1100">
                <a:solidFill>
                  <a:schemeClr val="tx1"/>
                </a:solidFill>
                <a:latin typeface="Arial" pitchFamily="34" charset="0"/>
              </a:defRPr>
            </a:lvl4pPr>
            <a:lvl5pPr marL="2057400" indent="-228600" algn="just" eaLnBrk="0" hangingPunct="0">
              <a:spcBef>
                <a:spcPct val="7000"/>
              </a:spcBef>
              <a:spcAft>
                <a:spcPct val="20000"/>
              </a:spcAft>
              <a:buChar char="»"/>
              <a:defRPr sz="1300">
                <a:solidFill>
                  <a:schemeClr val="tx1"/>
                </a:solidFill>
                <a:latin typeface="AGaramond" pitchFamily="18" charset="0"/>
              </a:defRPr>
            </a:lvl5pPr>
            <a:lvl6pPr marL="2514600" indent="-228600" algn="just" eaLnBrk="0" fontAlgn="base" hangingPunct="0">
              <a:spcBef>
                <a:spcPct val="7000"/>
              </a:spcBef>
              <a:spcAft>
                <a:spcPct val="20000"/>
              </a:spcAft>
              <a:buChar char="»"/>
              <a:defRPr sz="1300">
                <a:solidFill>
                  <a:schemeClr val="tx1"/>
                </a:solidFill>
                <a:latin typeface="AGaramond" pitchFamily="18" charset="0"/>
              </a:defRPr>
            </a:lvl6pPr>
            <a:lvl7pPr marL="2971800" indent="-228600" algn="just" eaLnBrk="0" fontAlgn="base" hangingPunct="0">
              <a:spcBef>
                <a:spcPct val="7000"/>
              </a:spcBef>
              <a:spcAft>
                <a:spcPct val="20000"/>
              </a:spcAft>
              <a:buChar char="»"/>
              <a:defRPr sz="1300">
                <a:solidFill>
                  <a:schemeClr val="tx1"/>
                </a:solidFill>
                <a:latin typeface="AGaramond" pitchFamily="18" charset="0"/>
              </a:defRPr>
            </a:lvl7pPr>
            <a:lvl8pPr marL="3429000" indent="-228600" algn="just" eaLnBrk="0" fontAlgn="base" hangingPunct="0">
              <a:spcBef>
                <a:spcPct val="7000"/>
              </a:spcBef>
              <a:spcAft>
                <a:spcPct val="20000"/>
              </a:spcAft>
              <a:buChar char="»"/>
              <a:defRPr sz="1300">
                <a:solidFill>
                  <a:schemeClr val="tx1"/>
                </a:solidFill>
                <a:latin typeface="AGaramond" pitchFamily="18" charset="0"/>
              </a:defRPr>
            </a:lvl8pPr>
            <a:lvl9pPr marL="3886200" indent="-228600" algn="just" eaLnBrk="0" fontAlgn="base" hangingPunct="0">
              <a:spcBef>
                <a:spcPct val="7000"/>
              </a:spcBef>
              <a:spcAft>
                <a:spcPct val="20000"/>
              </a:spcAft>
              <a:buChar char="»"/>
              <a:defRPr sz="1300">
                <a:solidFill>
                  <a:schemeClr val="tx1"/>
                </a:solidFill>
                <a:latin typeface="AGaramond" pitchFamily="18" charset="0"/>
              </a:defRPr>
            </a:lvl9pPr>
          </a:lstStyle>
          <a:p>
            <a:pPr eaLnBrk="1" hangingPunct="1"/>
            <a:r>
              <a:rPr lang="en-GB" altLang="en-US" dirty="0"/>
              <a:t>Canadian Inflation</a:t>
            </a:r>
            <a:endParaRPr lang="en-US" altLang="en-US" dirty="0"/>
          </a:p>
        </p:txBody>
      </p:sp>
      <p:sp>
        <p:nvSpPr>
          <p:cNvPr id="22534" name="Text Box 16"/>
          <p:cNvSpPr txBox="1">
            <a:spLocks noChangeArrowheads="1"/>
          </p:cNvSpPr>
          <p:nvPr/>
        </p:nvSpPr>
        <p:spPr bwMode="auto">
          <a:xfrm>
            <a:off x="2238375" y="1447800"/>
            <a:ext cx="16319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defRPr sz="1600">
                <a:solidFill>
                  <a:schemeClr val="tx1"/>
                </a:solidFill>
                <a:latin typeface="Arial" pitchFamily="34" charset="0"/>
              </a:defRPr>
            </a:lvl1pPr>
            <a:lvl2pPr marL="742950" indent="-285750" algn="l" eaLnBrk="0" hangingPunct="0">
              <a:buSzPct val="120000"/>
              <a:buChar char="•"/>
              <a:defRPr sz="1400">
                <a:solidFill>
                  <a:schemeClr val="tx1"/>
                </a:solidFill>
                <a:latin typeface="Arial" pitchFamily="34" charset="0"/>
              </a:defRPr>
            </a:lvl2pPr>
            <a:lvl3pPr marL="1143000" indent="-228600" algn="l" eaLnBrk="0" hangingPunct="0">
              <a:buSzPct val="100000"/>
              <a:buFont typeface="Courier New" pitchFamily="49" charset="0"/>
              <a:buChar char="o"/>
              <a:defRPr sz="1200">
                <a:solidFill>
                  <a:schemeClr val="tx1"/>
                </a:solidFill>
                <a:latin typeface="Arial" pitchFamily="34" charset="0"/>
              </a:defRPr>
            </a:lvl3pPr>
            <a:lvl4pPr marL="1600200" indent="-228600" algn="l" eaLnBrk="0" hangingPunct="0">
              <a:buChar char="–"/>
              <a:defRPr sz="1100">
                <a:solidFill>
                  <a:schemeClr val="tx1"/>
                </a:solidFill>
                <a:latin typeface="Arial" pitchFamily="34" charset="0"/>
              </a:defRPr>
            </a:lvl4pPr>
            <a:lvl5pPr marL="2057400" indent="-228600" algn="just" eaLnBrk="0" hangingPunct="0">
              <a:spcBef>
                <a:spcPct val="7000"/>
              </a:spcBef>
              <a:spcAft>
                <a:spcPct val="20000"/>
              </a:spcAft>
              <a:buChar char="»"/>
              <a:defRPr sz="1300">
                <a:solidFill>
                  <a:schemeClr val="tx1"/>
                </a:solidFill>
                <a:latin typeface="AGaramond" pitchFamily="18" charset="0"/>
              </a:defRPr>
            </a:lvl5pPr>
            <a:lvl6pPr marL="2514600" indent="-228600" algn="just" eaLnBrk="0" fontAlgn="base" hangingPunct="0">
              <a:spcBef>
                <a:spcPct val="7000"/>
              </a:spcBef>
              <a:spcAft>
                <a:spcPct val="20000"/>
              </a:spcAft>
              <a:buChar char="»"/>
              <a:defRPr sz="1300">
                <a:solidFill>
                  <a:schemeClr val="tx1"/>
                </a:solidFill>
                <a:latin typeface="AGaramond" pitchFamily="18" charset="0"/>
              </a:defRPr>
            </a:lvl6pPr>
            <a:lvl7pPr marL="2971800" indent="-228600" algn="just" eaLnBrk="0" fontAlgn="base" hangingPunct="0">
              <a:spcBef>
                <a:spcPct val="7000"/>
              </a:spcBef>
              <a:spcAft>
                <a:spcPct val="20000"/>
              </a:spcAft>
              <a:buChar char="»"/>
              <a:defRPr sz="1300">
                <a:solidFill>
                  <a:schemeClr val="tx1"/>
                </a:solidFill>
                <a:latin typeface="AGaramond" pitchFamily="18" charset="0"/>
              </a:defRPr>
            </a:lvl7pPr>
            <a:lvl8pPr marL="3429000" indent="-228600" algn="just" eaLnBrk="0" fontAlgn="base" hangingPunct="0">
              <a:spcBef>
                <a:spcPct val="7000"/>
              </a:spcBef>
              <a:spcAft>
                <a:spcPct val="20000"/>
              </a:spcAft>
              <a:buChar char="»"/>
              <a:defRPr sz="1300">
                <a:solidFill>
                  <a:schemeClr val="tx1"/>
                </a:solidFill>
                <a:latin typeface="AGaramond" pitchFamily="18" charset="0"/>
              </a:defRPr>
            </a:lvl8pPr>
            <a:lvl9pPr marL="3886200" indent="-228600" algn="just" eaLnBrk="0" fontAlgn="base" hangingPunct="0">
              <a:spcBef>
                <a:spcPct val="7000"/>
              </a:spcBef>
              <a:spcAft>
                <a:spcPct val="20000"/>
              </a:spcAft>
              <a:buChar char="»"/>
              <a:defRPr sz="1300">
                <a:solidFill>
                  <a:schemeClr val="tx1"/>
                </a:solidFill>
                <a:latin typeface="AGaramond" pitchFamily="18" charset="0"/>
              </a:defRPr>
            </a:lvl9pPr>
          </a:lstStyle>
          <a:p>
            <a:pPr algn="ctr"/>
            <a:r>
              <a:rPr lang="en-US" altLang="en-US">
                <a:solidFill>
                  <a:srgbClr val="FF9900"/>
                </a:solidFill>
              </a:rPr>
              <a:t>Total CPI</a:t>
            </a:r>
          </a:p>
        </p:txBody>
      </p:sp>
      <p:sp>
        <p:nvSpPr>
          <p:cNvPr id="22535" name="Text Box 17"/>
          <p:cNvSpPr txBox="1">
            <a:spLocks noChangeArrowheads="1"/>
          </p:cNvSpPr>
          <p:nvPr/>
        </p:nvSpPr>
        <p:spPr bwMode="auto">
          <a:xfrm>
            <a:off x="866775" y="1325563"/>
            <a:ext cx="27432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defRPr sz="1600">
                <a:solidFill>
                  <a:schemeClr val="tx1"/>
                </a:solidFill>
                <a:latin typeface="Arial" pitchFamily="34" charset="0"/>
              </a:defRPr>
            </a:lvl1pPr>
            <a:lvl2pPr marL="742950" indent="-285750" algn="l" eaLnBrk="0" hangingPunct="0">
              <a:buSzPct val="120000"/>
              <a:buChar char="•"/>
              <a:defRPr sz="1400">
                <a:solidFill>
                  <a:schemeClr val="tx1"/>
                </a:solidFill>
                <a:latin typeface="Arial" pitchFamily="34" charset="0"/>
              </a:defRPr>
            </a:lvl2pPr>
            <a:lvl3pPr marL="1143000" indent="-228600" algn="l" eaLnBrk="0" hangingPunct="0">
              <a:buSzPct val="100000"/>
              <a:buFont typeface="Courier New" pitchFamily="49" charset="0"/>
              <a:buChar char="o"/>
              <a:defRPr sz="1200">
                <a:solidFill>
                  <a:schemeClr val="tx1"/>
                </a:solidFill>
                <a:latin typeface="Arial" pitchFamily="34" charset="0"/>
              </a:defRPr>
            </a:lvl3pPr>
            <a:lvl4pPr marL="1600200" indent="-228600" algn="l" eaLnBrk="0" hangingPunct="0">
              <a:buChar char="–"/>
              <a:defRPr sz="1100">
                <a:solidFill>
                  <a:schemeClr val="tx1"/>
                </a:solidFill>
                <a:latin typeface="Arial" pitchFamily="34" charset="0"/>
              </a:defRPr>
            </a:lvl4pPr>
            <a:lvl5pPr marL="2057400" indent="-228600" algn="just" eaLnBrk="0" hangingPunct="0">
              <a:spcBef>
                <a:spcPct val="7000"/>
              </a:spcBef>
              <a:spcAft>
                <a:spcPct val="20000"/>
              </a:spcAft>
              <a:buChar char="»"/>
              <a:defRPr sz="1300">
                <a:solidFill>
                  <a:schemeClr val="tx1"/>
                </a:solidFill>
                <a:latin typeface="AGaramond" pitchFamily="18" charset="0"/>
              </a:defRPr>
            </a:lvl5pPr>
            <a:lvl6pPr marL="2514600" indent="-228600" algn="just" eaLnBrk="0" fontAlgn="base" hangingPunct="0">
              <a:spcBef>
                <a:spcPct val="7000"/>
              </a:spcBef>
              <a:spcAft>
                <a:spcPct val="20000"/>
              </a:spcAft>
              <a:buChar char="»"/>
              <a:defRPr sz="1300">
                <a:solidFill>
                  <a:schemeClr val="tx1"/>
                </a:solidFill>
                <a:latin typeface="AGaramond" pitchFamily="18" charset="0"/>
              </a:defRPr>
            </a:lvl6pPr>
            <a:lvl7pPr marL="2971800" indent="-228600" algn="just" eaLnBrk="0" fontAlgn="base" hangingPunct="0">
              <a:spcBef>
                <a:spcPct val="7000"/>
              </a:spcBef>
              <a:spcAft>
                <a:spcPct val="20000"/>
              </a:spcAft>
              <a:buChar char="»"/>
              <a:defRPr sz="1300">
                <a:solidFill>
                  <a:schemeClr val="tx1"/>
                </a:solidFill>
                <a:latin typeface="AGaramond" pitchFamily="18" charset="0"/>
              </a:defRPr>
            </a:lvl7pPr>
            <a:lvl8pPr marL="3429000" indent="-228600" algn="just" eaLnBrk="0" fontAlgn="base" hangingPunct="0">
              <a:spcBef>
                <a:spcPct val="7000"/>
              </a:spcBef>
              <a:spcAft>
                <a:spcPct val="20000"/>
              </a:spcAft>
              <a:buChar char="»"/>
              <a:defRPr sz="1300">
                <a:solidFill>
                  <a:schemeClr val="tx1"/>
                </a:solidFill>
                <a:latin typeface="AGaramond" pitchFamily="18" charset="0"/>
              </a:defRPr>
            </a:lvl8pPr>
            <a:lvl9pPr marL="3886200" indent="-228600" algn="just" eaLnBrk="0" fontAlgn="base" hangingPunct="0">
              <a:spcBef>
                <a:spcPct val="7000"/>
              </a:spcBef>
              <a:spcAft>
                <a:spcPct val="20000"/>
              </a:spcAft>
              <a:buChar char="»"/>
              <a:defRPr sz="1300">
                <a:solidFill>
                  <a:schemeClr val="tx1"/>
                </a:solidFill>
                <a:latin typeface="AGaramond" pitchFamily="18" charset="0"/>
              </a:defRPr>
            </a:lvl9pPr>
          </a:lstStyle>
          <a:p>
            <a:pPr eaLnBrk="1" hangingPunct="1"/>
            <a:r>
              <a:rPr lang="en-US" altLang="en-US" sz="1200" b="0" i="1"/>
              <a:t>y/y % change</a:t>
            </a:r>
            <a:endParaRPr lang="en-CA" altLang="en-US" sz="1200" b="0" i="1"/>
          </a:p>
        </p:txBody>
      </p:sp>
      <p:sp>
        <p:nvSpPr>
          <p:cNvPr id="22536" name="Text Box 19"/>
          <p:cNvSpPr txBox="1">
            <a:spLocks noChangeArrowheads="1"/>
          </p:cNvSpPr>
          <p:nvPr/>
        </p:nvSpPr>
        <p:spPr bwMode="auto">
          <a:xfrm>
            <a:off x="976313" y="3200400"/>
            <a:ext cx="1524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defRPr sz="1600">
                <a:solidFill>
                  <a:schemeClr val="tx1"/>
                </a:solidFill>
                <a:latin typeface="Arial" pitchFamily="34" charset="0"/>
              </a:defRPr>
            </a:lvl1pPr>
            <a:lvl2pPr marL="742950" indent="-285750" algn="l" eaLnBrk="0" hangingPunct="0">
              <a:buSzPct val="120000"/>
              <a:buChar char="•"/>
              <a:defRPr sz="1400">
                <a:solidFill>
                  <a:schemeClr val="tx1"/>
                </a:solidFill>
                <a:latin typeface="Arial" pitchFamily="34" charset="0"/>
              </a:defRPr>
            </a:lvl2pPr>
            <a:lvl3pPr marL="1143000" indent="-228600" algn="l" eaLnBrk="0" hangingPunct="0">
              <a:buSzPct val="100000"/>
              <a:buFont typeface="Courier New" pitchFamily="49" charset="0"/>
              <a:buChar char="o"/>
              <a:defRPr sz="1200">
                <a:solidFill>
                  <a:schemeClr val="tx1"/>
                </a:solidFill>
                <a:latin typeface="Arial" pitchFamily="34" charset="0"/>
              </a:defRPr>
            </a:lvl3pPr>
            <a:lvl4pPr marL="1600200" indent="-228600" algn="l" eaLnBrk="0" hangingPunct="0">
              <a:buChar char="–"/>
              <a:defRPr sz="1100">
                <a:solidFill>
                  <a:schemeClr val="tx1"/>
                </a:solidFill>
                <a:latin typeface="Arial" pitchFamily="34" charset="0"/>
              </a:defRPr>
            </a:lvl4pPr>
            <a:lvl5pPr marL="2057400" indent="-228600" algn="just" eaLnBrk="0" hangingPunct="0">
              <a:spcBef>
                <a:spcPct val="7000"/>
              </a:spcBef>
              <a:spcAft>
                <a:spcPct val="20000"/>
              </a:spcAft>
              <a:buChar char="»"/>
              <a:defRPr sz="1300">
                <a:solidFill>
                  <a:schemeClr val="tx1"/>
                </a:solidFill>
                <a:latin typeface="AGaramond" pitchFamily="18" charset="0"/>
              </a:defRPr>
            </a:lvl5pPr>
            <a:lvl6pPr marL="2514600" indent="-228600" algn="just" eaLnBrk="0" fontAlgn="base" hangingPunct="0">
              <a:spcBef>
                <a:spcPct val="7000"/>
              </a:spcBef>
              <a:spcAft>
                <a:spcPct val="20000"/>
              </a:spcAft>
              <a:buChar char="»"/>
              <a:defRPr sz="1300">
                <a:solidFill>
                  <a:schemeClr val="tx1"/>
                </a:solidFill>
                <a:latin typeface="AGaramond" pitchFamily="18" charset="0"/>
              </a:defRPr>
            </a:lvl6pPr>
            <a:lvl7pPr marL="2971800" indent="-228600" algn="just" eaLnBrk="0" fontAlgn="base" hangingPunct="0">
              <a:spcBef>
                <a:spcPct val="7000"/>
              </a:spcBef>
              <a:spcAft>
                <a:spcPct val="20000"/>
              </a:spcAft>
              <a:buChar char="»"/>
              <a:defRPr sz="1300">
                <a:solidFill>
                  <a:schemeClr val="tx1"/>
                </a:solidFill>
                <a:latin typeface="AGaramond" pitchFamily="18" charset="0"/>
              </a:defRPr>
            </a:lvl7pPr>
            <a:lvl8pPr marL="3429000" indent="-228600" algn="just" eaLnBrk="0" fontAlgn="base" hangingPunct="0">
              <a:spcBef>
                <a:spcPct val="7000"/>
              </a:spcBef>
              <a:spcAft>
                <a:spcPct val="20000"/>
              </a:spcAft>
              <a:buChar char="»"/>
              <a:defRPr sz="1300">
                <a:solidFill>
                  <a:schemeClr val="tx1"/>
                </a:solidFill>
                <a:latin typeface="AGaramond" pitchFamily="18" charset="0"/>
              </a:defRPr>
            </a:lvl8pPr>
            <a:lvl9pPr marL="3886200" indent="-228600" algn="just" eaLnBrk="0" fontAlgn="base" hangingPunct="0">
              <a:spcBef>
                <a:spcPct val="7000"/>
              </a:spcBef>
              <a:spcAft>
                <a:spcPct val="20000"/>
              </a:spcAft>
              <a:buChar char="»"/>
              <a:defRPr sz="1300">
                <a:solidFill>
                  <a:schemeClr val="tx1"/>
                </a:solidFill>
                <a:latin typeface="AGaramond" pitchFamily="18" charset="0"/>
              </a:defRPr>
            </a:lvl9pPr>
          </a:lstStyle>
          <a:p>
            <a:pPr algn="ctr"/>
            <a:r>
              <a:rPr lang="en-US" altLang="en-US">
                <a:solidFill>
                  <a:srgbClr val="339933"/>
                </a:solidFill>
              </a:rPr>
              <a:t>Core CPI</a:t>
            </a:r>
          </a:p>
        </p:txBody>
      </p:sp>
    </p:spTree>
    <p:extLst>
      <p:ext uri="{BB962C8B-B14F-4D97-AF65-F5344CB8AC3E}">
        <p14:creationId xmlns:p14="http://schemas.microsoft.com/office/powerpoint/2010/main" val="1288861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Line 21"/>
          <p:cNvSpPr>
            <a:spLocks noChangeShapeType="1"/>
          </p:cNvSpPr>
          <p:nvPr/>
        </p:nvSpPr>
        <p:spPr bwMode="auto">
          <a:xfrm>
            <a:off x="2667000" y="1052513"/>
            <a:ext cx="25146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spAutoFit/>
          </a:bodyPr>
          <a:lstStyle/>
          <a:p>
            <a:endParaRPr lang="en-US"/>
          </a:p>
        </p:txBody>
      </p:sp>
      <p:sp>
        <p:nvSpPr>
          <p:cNvPr id="23555" name="Rectangle 5"/>
          <p:cNvSpPr>
            <a:spLocks noChangeArrowheads="1"/>
          </p:cNvSpPr>
          <p:nvPr/>
        </p:nvSpPr>
        <p:spPr bwMode="auto">
          <a:xfrm>
            <a:off x="635000" y="76200"/>
            <a:ext cx="861060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algn="l" eaLnBrk="0" hangingPunct="0">
              <a:defRPr sz="1600">
                <a:solidFill>
                  <a:schemeClr val="tx1"/>
                </a:solidFill>
                <a:latin typeface="Arial" pitchFamily="34" charset="0"/>
              </a:defRPr>
            </a:lvl1pPr>
            <a:lvl2pPr marL="742950" indent="-285750" algn="l" eaLnBrk="0" hangingPunct="0">
              <a:buSzPct val="120000"/>
              <a:buChar char="•"/>
              <a:defRPr sz="1400">
                <a:solidFill>
                  <a:schemeClr val="tx1"/>
                </a:solidFill>
                <a:latin typeface="Arial" pitchFamily="34" charset="0"/>
              </a:defRPr>
            </a:lvl2pPr>
            <a:lvl3pPr marL="1143000" indent="-228600" algn="l" eaLnBrk="0" hangingPunct="0">
              <a:buSzPct val="100000"/>
              <a:buFont typeface="Courier New" pitchFamily="49" charset="0"/>
              <a:buChar char="o"/>
              <a:defRPr sz="1200">
                <a:solidFill>
                  <a:schemeClr val="tx1"/>
                </a:solidFill>
                <a:latin typeface="Arial" pitchFamily="34" charset="0"/>
              </a:defRPr>
            </a:lvl3pPr>
            <a:lvl4pPr marL="1600200" indent="-228600" algn="l" eaLnBrk="0" hangingPunct="0">
              <a:buChar char="–"/>
              <a:defRPr sz="1100">
                <a:solidFill>
                  <a:schemeClr val="tx1"/>
                </a:solidFill>
                <a:latin typeface="Arial" pitchFamily="34" charset="0"/>
              </a:defRPr>
            </a:lvl4pPr>
            <a:lvl5pPr marL="2057400" indent="-228600" algn="just" eaLnBrk="0" hangingPunct="0">
              <a:spcBef>
                <a:spcPct val="7000"/>
              </a:spcBef>
              <a:spcAft>
                <a:spcPct val="20000"/>
              </a:spcAft>
              <a:buChar char="»"/>
              <a:defRPr sz="1300">
                <a:solidFill>
                  <a:schemeClr val="tx1"/>
                </a:solidFill>
                <a:latin typeface="AGaramond" pitchFamily="18" charset="0"/>
              </a:defRPr>
            </a:lvl5pPr>
            <a:lvl6pPr marL="2514600" indent="-228600" algn="just" eaLnBrk="0" fontAlgn="base" hangingPunct="0">
              <a:spcBef>
                <a:spcPct val="7000"/>
              </a:spcBef>
              <a:spcAft>
                <a:spcPct val="20000"/>
              </a:spcAft>
              <a:buChar char="»"/>
              <a:defRPr sz="1300">
                <a:solidFill>
                  <a:schemeClr val="tx1"/>
                </a:solidFill>
                <a:latin typeface="AGaramond" pitchFamily="18" charset="0"/>
              </a:defRPr>
            </a:lvl6pPr>
            <a:lvl7pPr marL="2971800" indent="-228600" algn="just" eaLnBrk="0" fontAlgn="base" hangingPunct="0">
              <a:spcBef>
                <a:spcPct val="7000"/>
              </a:spcBef>
              <a:spcAft>
                <a:spcPct val="20000"/>
              </a:spcAft>
              <a:buChar char="»"/>
              <a:defRPr sz="1300">
                <a:solidFill>
                  <a:schemeClr val="tx1"/>
                </a:solidFill>
                <a:latin typeface="AGaramond" pitchFamily="18" charset="0"/>
              </a:defRPr>
            </a:lvl7pPr>
            <a:lvl8pPr marL="3429000" indent="-228600" algn="just" eaLnBrk="0" fontAlgn="base" hangingPunct="0">
              <a:spcBef>
                <a:spcPct val="7000"/>
              </a:spcBef>
              <a:spcAft>
                <a:spcPct val="20000"/>
              </a:spcAft>
              <a:buChar char="»"/>
              <a:defRPr sz="1300">
                <a:solidFill>
                  <a:schemeClr val="tx1"/>
                </a:solidFill>
                <a:latin typeface="AGaramond" pitchFamily="18" charset="0"/>
              </a:defRPr>
            </a:lvl8pPr>
            <a:lvl9pPr marL="3886200" indent="-228600" algn="just" eaLnBrk="0" fontAlgn="base" hangingPunct="0">
              <a:spcBef>
                <a:spcPct val="7000"/>
              </a:spcBef>
              <a:spcAft>
                <a:spcPct val="20000"/>
              </a:spcAft>
              <a:buChar char="»"/>
              <a:defRPr sz="1300">
                <a:solidFill>
                  <a:schemeClr val="tx1"/>
                </a:solidFill>
                <a:latin typeface="AGaramond" pitchFamily="18" charset="0"/>
              </a:defRPr>
            </a:lvl9pPr>
          </a:lstStyle>
          <a:p>
            <a:pPr>
              <a:spcBef>
                <a:spcPct val="0"/>
              </a:spcBef>
            </a:pPr>
            <a:r>
              <a:rPr lang="en-US" altLang="en-US" sz="2000" dirty="0" smtClean="0"/>
              <a:t>Short-Term Interest </a:t>
            </a:r>
            <a:r>
              <a:rPr lang="en-US" altLang="en-US" sz="2000" dirty="0"/>
              <a:t>Rates </a:t>
            </a:r>
            <a:r>
              <a:rPr lang="en-US" altLang="en-US" sz="2000" dirty="0" smtClean="0"/>
              <a:t>Are Close To Historic </a:t>
            </a:r>
            <a:r>
              <a:rPr lang="en-US" altLang="en-US" sz="2000" dirty="0"/>
              <a:t>Lows</a:t>
            </a:r>
          </a:p>
        </p:txBody>
      </p:sp>
      <p:sp>
        <p:nvSpPr>
          <p:cNvPr id="23556" name="Text Box 13"/>
          <p:cNvSpPr txBox="1">
            <a:spLocks noChangeArrowheads="1"/>
          </p:cNvSpPr>
          <p:nvPr/>
        </p:nvSpPr>
        <p:spPr bwMode="auto">
          <a:xfrm>
            <a:off x="352425" y="5791200"/>
            <a:ext cx="521017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sz="1600">
                <a:solidFill>
                  <a:schemeClr val="tx1"/>
                </a:solidFill>
                <a:latin typeface="Arial" pitchFamily="34" charset="0"/>
              </a:defRPr>
            </a:lvl1pPr>
            <a:lvl2pPr marL="742950" indent="-285750" algn="l" eaLnBrk="0" hangingPunct="0">
              <a:buSzPct val="120000"/>
              <a:buChar char="•"/>
              <a:defRPr sz="1400">
                <a:solidFill>
                  <a:schemeClr val="tx1"/>
                </a:solidFill>
                <a:latin typeface="Arial" pitchFamily="34" charset="0"/>
              </a:defRPr>
            </a:lvl2pPr>
            <a:lvl3pPr marL="1143000" indent="-228600" algn="l" eaLnBrk="0" hangingPunct="0">
              <a:buSzPct val="100000"/>
              <a:buFont typeface="Courier New" pitchFamily="49" charset="0"/>
              <a:buChar char="o"/>
              <a:defRPr sz="1200">
                <a:solidFill>
                  <a:schemeClr val="tx1"/>
                </a:solidFill>
                <a:latin typeface="Arial" pitchFamily="34" charset="0"/>
              </a:defRPr>
            </a:lvl3pPr>
            <a:lvl4pPr marL="1600200" indent="-228600" algn="l" eaLnBrk="0" hangingPunct="0">
              <a:buChar char="–"/>
              <a:defRPr sz="1100">
                <a:solidFill>
                  <a:schemeClr val="tx1"/>
                </a:solidFill>
                <a:latin typeface="Arial" pitchFamily="34" charset="0"/>
              </a:defRPr>
            </a:lvl4pPr>
            <a:lvl5pPr marL="2057400" indent="-228600" algn="just" eaLnBrk="0" hangingPunct="0">
              <a:spcBef>
                <a:spcPct val="7000"/>
              </a:spcBef>
              <a:spcAft>
                <a:spcPct val="20000"/>
              </a:spcAft>
              <a:buChar char="»"/>
              <a:defRPr sz="1300">
                <a:solidFill>
                  <a:schemeClr val="tx1"/>
                </a:solidFill>
                <a:latin typeface="AGaramond" pitchFamily="18" charset="0"/>
              </a:defRPr>
            </a:lvl5pPr>
            <a:lvl6pPr marL="2514600" indent="-228600" algn="just" eaLnBrk="0" fontAlgn="base" hangingPunct="0">
              <a:spcBef>
                <a:spcPct val="7000"/>
              </a:spcBef>
              <a:spcAft>
                <a:spcPct val="20000"/>
              </a:spcAft>
              <a:buChar char="»"/>
              <a:defRPr sz="1300">
                <a:solidFill>
                  <a:schemeClr val="tx1"/>
                </a:solidFill>
                <a:latin typeface="AGaramond" pitchFamily="18" charset="0"/>
              </a:defRPr>
            </a:lvl6pPr>
            <a:lvl7pPr marL="2971800" indent="-228600" algn="just" eaLnBrk="0" fontAlgn="base" hangingPunct="0">
              <a:spcBef>
                <a:spcPct val="7000"/>
              </a:spcBef>
              <a:spcAft>
                <a:spcPct val="20000"/>
              </a:spcAft>
              <a:buChar char="»"/>
              <a:defRPr sz="1300">
                <a:solidFill>
                  <a:schemeClr val="tx1"/>
                </a:solidFill>
                <a:latin typeface="AGaramond" pitchFamily="18" charset="0"/>
              </a:defRPr>
            </a:lvl7pPr>
            <a:lvl8pPr marL="3429000" indent="-228600" algn="just" eaLnBrk="0" fontAlgn="base" hangingPunct="0">
              <a:spcBef>
                <a:spcPct val="7000"/>
              </a:spcBef>
              <a:spcAft>
                <a:spcPct val="20000"/>
              </a:spcAft>
              <a:buChar char="»"/>
              <a:defRPr sz="1300">
                <a:solidFill>
                  <a:schemeClr val="tx1"/>
                </a:solidFill>
                <a:latin typeface="AGaramond" pitchFamily="18" charset="0"/>
              </a:defRPr>
            </a:lvl8pPr>
            <a:lvl9pPr marL="3886200" indent="-228600" algn="just" eaLnBrk="0" fontAlgn="base" hangingPunct="0">
              <a:spcBef>
                <a:spcPct val="7000"/>
              </a:spcBef>
              <a:spcAft>
                <a:spcPct val="20000"/>
              </a:spcAft>
              <a:buChar char="»"/>
              <a:defRPr sz="1300">
                <a:solidFill>
                  <a:schemeClr val="tx1"/>
                </a:solidFill>
                <a:latin typeface="AGaramond" pitchFamily="18" charset="0"/>
              </a:defRPr>
            </a:lvl9pPr>
          </a:lstStyle>
          <a:p>
            <a:pPr eaLnBrk="1" hangingPunct="1">
              <a:spcBef>
                <a:spcPct val="0"/>
              </a:spcBef>
            </a:pPr>
            <a:r>
              <a:rPr lang="en-US" altLang="en-US" sz="1100" b="0" i="1" dirty="0">
                <a:ea typeface="MS PGothic" pitchFamily="34" charset="-128"/>
              </a:rPr>
              <a:t>Source: Bank of Canada, U.S. Federal Reserve, Scotiabank Economics</a:t>
            </a:r>
            <a:r>
              <a:rPr lang="en-US" altLang="en-US" sz="1100" b="0" i="1" dirty="0" smtClean="0">
                <a:ea typeface="MS PGothic" pitchFamily="34" charset="-128"/>
              </a:rPr>
              <a:t>.</a:t>
            </a:r>
            <a:endParaRPr lang="en-US" altLang="en-US" sz="1100" b="0" i="1" dirty="0">
              <a:ea typeface="MS PGothic" pitchFamily="34" charset="-128"/>
            </a:endParaRPr>
          </a:p>
        </p:txBody>
      </p:sp>
      <p:graphicFrame>
        <p:nvGraphicFramePr>
          <p:cNvPr id="2" name="Object 3"/>
          <p:cNvGraphicFramePr>
            <a:graphicFrameLocks/>
          </p:cNvGraphicFramePr>
          <p:nvPr>
            <p:extLst>
              <p:ext uri="{D42A27DB-BD31-4B8C-83A1-F6EECF244321}">
                <p14:modId xmlns:p14="http://schemas.microsoft.com/office/powerpoint/2010/main" val="2583255814"/>
              </p:ext>
            </p:extLst>
          </p:nvPr>
        </p:nvGraphicFramePr>
        <p:xfrm>
          <a:off x="488950" y="1174750"/>
          <a:ext cx="5127625" cy="4546600"/>
        </p:xfrm>
        <a:graphic>
          <a:graphicData uri="http://schemas.openxmlformats.org/drawingml/2006/chart">
            <c:chart xmlns:c="http://schemas.openxmlformats.org/drawingml/2006/chart" xmlns:r="http://schemas.openxmlformats.org/officeDocument/2006/relationships" r:id="rId3"/>
          </a:graphicData>
        </a:graphic>
      </p:graphicFrame>
      <p:sp>
        <p:nvSpPr>
          <p:cNvPr id="23558" name="Text Box 4"/>
          <p:cNvSpPr txBox="1">
            <a:spLocks noChangeArrowheads="1"/>
          </p:cNvSpPr>
          <p:nvPr/>
        </p:nvSpPr>
        <p:spPr bwMode="auto">
          <a:xfrm>
            <a:off x="627063" y="785813"/>
            <a:ext cx="43005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sz="1600">
                <a:solidFill>
                  <a:schemeClr val="tx1"/>
                </a:solidFill>
                <a:latin typeface="Arial" pitchFamily="34" charset="0"/>
              </a:defRPr>
            </a:lvl1pPr>
            <a:lvl2pPr marL="742950" indent="-285750" algn="l" eaLnBrk="0" hangingPunct="0">
              <a:buSzPct val="120000"/>
              <a:buChar char="•"/>
              <a:defRPr sz="1400">
                <a:solidFill>
                  <a:schemeClr val="tx1"/>
                </a:solidFill>
                <a:latin typeface="Arial" pitchFamily="34" charset="0"/>
              </a:defRPr>
            </a:lvl2pPr>
            <a:lvl3pPr marL="1143000" indent="-228600" algn="l" eaLnBrk="0" hangingPunct="0">
              <a:buSzPct val="100000"/>
              <a:buFont typeface="Courier New" pitchFamily="49" charset="0"/>
              <a:buChar char="o"/>
              <a:defRPr sz="1200">
                <a:solidFill>
                  <a:schemeClr val="tx1"/>
                </a:solidFill>
                <a:latin typeface="Arial" pitchFamily="34" charset="0"/>
              </a:defRPr>
            </a:lvl3pPr>
            <a:lvl4pPr marL="1600200" indent="-228600" algn="l" eaLnBrk="0" hangingPunct="0">
              <a:buChar char="–"/>
              <a:defRPr sz="1100">
                <a:solidFill>
                  <a:schemeClr val="tx1"/>
                </a:solidFill>
                <a:latin typeface="Arial" pitchFamily="34" charset="0"/>
              </a:defRPr>
            </a:lvl4pPr>
            <a:lvl5pPr marL="2057400" indent="-228600" algn="just" eaLnBrk="0" hangingPunct="0">
              <a:spcBef>
                <a:spcPct val="7000"/>
              </a:spcBef>
              <a:spcAft>
                <a:spcPct val="20000"/>
              </a:spcAft>
              <a:buChar char="»"/>
              <a:defRPr sz="1300">
                <a:solidFill>
                  <a:schemeClr val="tx1"/>
                </a:solidFill>
                <a:latin typeface="AGaramond" pitchFamily="18" charset="0"/>
              </a:defRPr>
            </a:lvl5pPr>
            <a:lvl6pPr marL="2514600" indent="-228600" algn="just" eaLnBrk="0" fontAlgn="base" hangingPunct="0">
              <a:spcBef>
                <a:spcPct val="7000"/>
              </a:spcBef>
              <a:spcAft>
                <a:spcPct val="20000"/>
              </a:spcAft>
              <a:buChar char="»"/>
              <a:defRPr sz="1300">
                <a:solidFill>
                  <a:schemeClr val="tx1"/>
                </a:solidFill>
                <a:latin typeface="AGaramond" pitchFamily="18" charset="0"/>
              </a:defRPr>
            </a:lvl6pPr>
            <a:lvl7pPr marL="2971800" indent="-228600" algn="just" eaLnBrk="0" fontAlgn="base" hangingPunct="0">
              <a:spcBef>
                <a:spcPct val="7000"/>
              </a:spcBef>
              <a:spcAft>
                <a:spcPct val="20000"/>
              </a:spcAft>
              <a:buChar char="»"/>
              <a:defRPr sz="1300">
                <a:solidFill>
                  <a:schemeClr val="tx1"/>
                </a:solidFill>
                <a:latin typeface="AGaramond" pitchFamily="18" charset="0"/>
              </a:defRPr>
            </a:lvl7pPr>
            <a:lvl8pPr marL="3429000" indent="-228600" algn="just" eaLnBrk="0" fontAlgn="base" hangingPunct="0">
              <a:spcBef>
                <a:spcPct val="7000"/>
              </a:spcBef>
              <a:spcAft>
                <a:spcPct val="20000"/>
              </a:spcAft>
              <a:buChar char="»"/>
              <a:defRPr sz="1300">
                <a:solidFill>
                  <a:schemeClr val="tx1"/>
                </a:solidFill>
                <a:latin typeface="AGaramond" pitchFamily="18" charset="0"/>
              </a:defRPr>
            </a:lvl8pPr>
            <a:lvl9pPr marL="3886200" indent="-228600" algn="just" eaLnBrk="0" fontAlgn="base" hangingPunct="0">
              <a:spcBef>
                <a:spcPct val="7000"/>
              </a:spcBef>
              <a:spcAft>
                <a:spcPct val="20000"/>
              </a:spcAft>
              <a:buChar char="»"/>
              <a:defRPr sz="1300">
                <a:solidFill>
                  <a:schemeClr val="tx1"/>
                </a:solidFill>
                <a:latin typeface="AGaramond" pitchFamily="18" charset="0"/>
              </a:defRPr>
            </a:lvl9pPr>
          </a:lstStyle>
          <a:p>
            <a:r>
              <a:rPr lang="en-GB" altLang="en-US" dirty="0">
                <a:ea typeface="MS PGothic" pitchFamily="34" charset="-128"/>
                <a:cs typeface="Geneva"/>
              </a:rPr>
              <a:t>Central Bank Rates</a:t>
            </a:r>
          </a:p>
        </p:txBody>
      </p:sp>
      <p:sp>
        <p:nvSpPr>
          <p:cNvPr id="23559" name="Text Box 10"/>
          <p:cNvSpPr txBox="1">
            <a:spLocks noChangeArrowheads="1"/>
          </p:cNvSpPr>
          <p:nvPr/>
        </p:nvSpPr>
        <p:spPr bwMode="auto">
          <a:xfrm>
            <a:off x="808038" y="1320800"/>
            <a:ext cx="1292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sz="1600">
                <a:solidFill>
                  <a:schemeClr val="tx1"/>
                </a:solidFill>
                <a:latin typeface="Arial" pitchFamily="34" charset="0"/>
              </a:defRPr>
            </a:lvl1pPr>
            <a:lvl2pPr marL="742950" indent="-285750" algn="l" eaLnBrk="0" hangingPunct="0">
              <a:buSzPct val="120000"/>
              <a:buChar char="•"/>
              <a:defRPr sz="1400">
                <a:solidFill>
                  <a:schemeClr val="tx1"/>
                </a:solidFill>
                <a:latin typeface="Arial" pitchFamily="34" charset="0"/>
              </a:defRPr>
            </a:lvl2pPr>
            <a:lvl3pPr marL="1143000" indent="-228600" algn="l" eaLnBrk="0" hangingPunct="0">
              <a:buSzPct val="100000"/>
              <a:buFont typeface="Courier New" pitchFamily="49" charset="0"/>
              <a:buChar char="o"/>
              <a:defRPr sz="1200">
                <a:solidFill>
                  <a:schemeClr val="tx1"/>
                </a:solidFill>
                <a:latin typeface="Arial" pitchFamily="34" charset="0"/>
              </a:defRPr>
            </a:lvl3pPr>
            <a:lvl4pPr marL="1600200" indent="-228600" algn="l" eaLnBrk="0" hangingPunct="0">
              <a:buChar char="–"/>
              <a:defRPr sz="1100">
                <a:solidFill>
                  <a:schemeClr val="tx1"/>
                </a:solidFill>
                <a:latin typeface="Arial" pitchFamily="34" charset="0"/>
              </a:defRPr>
            </a:lvl4pPr>
            <a:lvl5pPr marL="2057400" indent="-228600" algn="just" eaLnBrk="0" hangingPunct="0">
              <a:spcBef>
                <a:spcPct val="7000"/>
              </a:spcBef>
              <a:spcAft>
                <a:spcPct val="20000"/>
              </a:spcAft>
              <a:buChar char="»"/>
              <a:defRPr sz="1300">
                <a:solidFill>
                  <a:schemeClr val="tx1"/>
                </a:solidFill>
                <a:latin typeface="AGaramond" pitchFamily="18" charset="0"/>
              </a:defRPr>
            </a:lvl5pPr>
            <a:lvl6pPr marL="2514600" indent="-228600" algn="just" eaLnBrk="0" fontAlgn="base" hangingPunct="0">
              <a:spcBef>
                <a:spcPct val="7000"/>
              </a:spcBef>
              <a:spcAft>
                <a:spcPct val="20000"/>
              </a:spcAft>
              <a:buChar char="»"/>
              <a:defRPr sz="1300">
                <a:solidFill>
                  <a:schemeClr val="tx1"/>
                </a:solidFill>
                <a:latin typeface="AGaramond" pitchFamily="18" charset="0"/>
              </a:defRPr>
            </a:lvl6pPr>
            <a:lvl7pPr marL="2971800" indent="-228600" algn="just" eaLnBrk="0" fontAlgn="base" hangingPunct="0">
              <a:spcBef>
                <a:spcPct val="7000"/>
              </a:spcBef>
              <a:spcAft>
                <a:spcPct val="20000"/>
              </a:spcAft>
              <a:buChar char="»"/>
              <a:defRPr sz="1300">
                <a:solidFill>
                  <a:schemeClr val="tx1"/>
                </a:solidFill>
                <a:latin typeface="AGaramond" pitchFamily="18" charset="0"/>
              </a:defRPr>
            </a:lvl7pPr>
            <a:lvl8pPr marL="3429000" indent="-228600" algn="just" eaLnBrk="0" fontAlgn="base" hangingPunct="0">
              <a:spcBef>
                <a:spcPct val="7000"/>
              </a:spcBef>
              <a:spcAft>
                <a:spcPct val="20000"/>
              </a:spcAft>
              <a:buChar char="»"/>
              <a:defRPr sz="1300">
                <a:solidFill>
                  <a:schemeClr val="tx1"/>
                </a:solidFill>
                <a:latin typeface="AGaramond" pitchFamily="18" charset="0"/>
              </a:defRPr>
            </a:lvl8pPr>
            <a:lvl9pPr marL="3886200" indent="-228600" algn="just" eaLnBrk="0" fontAlgn="base" hangingPunct="0">
              <a:spcBef>
                <a:spcPct val="7000"/>
              </a:spcBef>
              <a:spcAft>
                <a:spcPct val="20000"/>
              </a:spcAft>
              <a:buChar char="»"/>
              <a:defRPr sz="1300">
                <a:solidFill>
                  <a:schemeClr val="tx1"/>
                </a:solidFill>
                <a:latin typeface="AGaramond" pitchFamily="18" charset="0"/>
              </a:defRPr>
            </a:lvl9pPr>
          </a:lstStyle>
          <a:p>
            <a:pPr eaLnBrk="1" hangingPunct="1"/>
            <a:r>
              <a:rPr lang="en-CA" altLang="en-US" sz="1200" b="0" i="1">
                <a:ea typeface="MS PGothic" pitchFamily="34" charset="-128"/>
                <a:cs typeface="Geneva"/>
              </a:rPr>
              <a:t>%</a:t>
            </a:r>
          </a:p>
        </p:txBody>
      </p:sp>
      <p:sp>
        <p:nvSpPr>
          <p:cNvPr id="23560" name="Line 27"/>
          <p:cNvSpPr>
            <a:spLocks noChangeShapeType="1"/>
          </p:cNvSpPr>
          <p:nvPr/>
        </p:nvSpPr>
        <p:spPr bwMode="auto">
          <a:xfrm>
            <a:off x="5102352" y="4267200"/>
            <a:ext cx="0" cy="990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US"/>
          </a:p>
        </p:txBody>
      </p:sp>
      <p:grpSp>
        <p:nvGrpSpPr>
          <p:cNvPr id="23561" name="Group 7"/>
          <p:cNvGrpSpPr>
            <a:grpSpLocks/>
          </p:cNvGrpSpPr>
          <p:nvPr/>
        </p:nvGrpSpPr>
        <p:grpSpPr bwMode="auto">
          <a:xfrm>
            <a:off x="4419600" y="3838575"/>
            <a:ext cx="868363" cy="300038"/>
            <a:chOff x="2294" y="470"/>
            <a:chExt cx="528" cy="189"/>
          </a:xfrm>
        </p:grpSpPr>
        <p:sp>
          <p:nvSpPr>
            <p:cNvPr id="23564" name="Text Box 8"/>
            <p:cNvSpPr txBox="1">
              <a:spLocks noChangeArrowheads="1"/>
            </p:cNvSpPr>
            <p:nvPr/>
          </p:nvSpPr>
          <p:spPr bwMode="auto">
            <a:xfrm>
              <a:off x="2294" y="470"/>
              <a:ext cx="528" cy="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defRPr sz="1600">
                  <a:solidFill>
                    <a:schemeClr val="tx1"/>
                  </a:solidFill>
                  <a:latin typeface="Arial" pitchFamily="34" charset="0"/>
                </a:defRPr>
              </a:lvl1pPr>
              <a:lvl2pPr marL="742950" indent="-285750" algn="l" eaLnBrk="0" hangingPunct="0">
                <a:buSzPct val="120000"/>
                <a:buChar char="•"/>
                <a:defRPr sz="1400">
                  <a:solidFill>
                    <a:schemeClr val="tx1"/>
                  </a:solidFill>
                  <a:latin typeface="Arial" pitchFamily="34" charset="0"/>
                </a:defRPr>
              </a:lvl2pPr>
              <a:lvl3pPr marL="1143000" indent="-228600" algn="l" eaLnBrk="0" hangingPunct="0">
                <a:buSzPct val="100000"/>
                <a:buFont typeface="Courier New" pitchFamily="49" charset="0"/>
                <a:buChar char="o"/>
                <a:defRPr sz="1200">
                  <a:solidFill>
                    <a:schemeClr val="tx1"/>
                  </a:solidFill>
                  <a:latin typeface="Arial" pitchFamily="34" charset="0"/>
                </a:defRPr>
              </a:lvl3pPr>
              <a:lvl4pPr marL="1600200" indent="-228600" algn="l" eaLnBrk="0" hangingPunct="0">
                <a:buChar char="–"/>
                <a:defRPr sz="1100">
                  <a:solidFill>
                    <a:schemeClr val="tx1"/>
                  </a:solidFill>
                  <a:latin typeface="Arial" pitchFamily="34" charset="0"/>
                </a:defRPr>
              </a:lvl4pPr>
              <a:lvl5pPr marL="2057400" indent="-228600" algn="just" eaLnBrk="0" hangingPunct="0">
                <a:spcBef>
                  <a:spcPct val="7000"/>
                </a:spcBef>
                <a:spcAft>
                  <a:spcPct val="20000"/>
                </a:spcAft>
                <a:buChar char="»"/>
                <a:defRPr sz="1300">
                  <a:solidFill>
                    <a:schemeClr val="tx1"/>
                  </a:solidFill>
                  <a:latin typeface="AGaramond" pitchFamily="18" charset="0"/>
                </a:defRPr>
              </a:lvl5pPr>
              <a:lvl6pPr marL="2514600" indent="-228600" algn="just" eaLnBrk="0" fontAlgn="base" hangingPunct="0">
                <a:spcBef>
                  <a:spcPct val="7000"/>
                </a:spcBef>
                <a:spcAft>
                  <a:spcPct val="20000"/>
                </a:spcAft>
                <a:buChar char="»"/>
                <a:defRPr sz="1300">
                  <a:solidFill>
                    <a:schemeClr val="tx1"/>
                  </a:solidFill>
                  <a:latin typeface="AGaramond" pitchFamily="18" charset="0"/>
                </a:defRPr>
              </a:lvl6pPr>
              <a:lvl7pPr marL="2971800" indent="-228600" algn="just" eaLnBrk="0" fontAlgn="base" hangingPunct="0">
                <a:spcBef>
                  <a:spcPct val="7000"/>
                </a:spcBef>
                <a:spcAft>
                  <a:spcPct val="20000"/>
                </a:spcAft>
                <a:buChar char="»"/>
                <a:defRPr sz="1300">
                  <a:solidFill>
                    <a:schemeClr val="tx1"/>
                  </a:solidFill>
                  <a:latin typeface="AGaramond" pitchFamily="18" charset="0"/>
                </a:defRPr>
              </a:lvl7pPr>
              <a:lvl8pPr marL="3429000" indent="-228600" algn="just" eaLnBrk="0" fontAlgn="base" hangingPunct="0">
                <a:spcBef>
                  <a:spcPct val="7000"/>
                </a:spcBef>
                <a:spcAft>
                  <a:spcPct val="20000"/>
                </a:spcAft>
                <a:buChar char="»"/>
                <a:defRPr sz="1300">
                  <a:solidFill>
                    <a:schemeClr val="tx1"/>
                  </a:solidFill>
                  <a:latin typeface="AGaramond" pitchFamily="18" charset="0"/>
                </a:defRPr>
              </a:lvl8pPr>
              <a:lvl9pPr marL="3886200" indent="-228600" algn="just" eaLnBrk="0" fontAlgn="base" hangingPunct="0">
                <a:spcBef>
                  <a:spcPct val="7000"/>
                </a:spcBef>
                <a:spcAft>
                  <a:spcPct val="20000"/>
                </a:spcAft>
                <a:buChar char="»"/>
                <a:defRPr sz="1300">
                  <a:solidFill>
                    <a:schemeClr val="tx1"/>
                  </a:solidFill>
                  <a:latin typeface="AGaramond" pitchFamily="18" charset="0"/>
                </a:defRPr>
              </a:lvl9pPr>
            </a:lstStyle>
            <a:p>
              <a:pPr algn="ctr" eaLnBrk="1" hangingPunct="1"/>
              <a:r>
                <a:rPr lang="en-CA" altLang="en-US" sz="1200" b="0" i="1">
                  <a:solidFill>
                    <a:srgbClr val="000000"/>
                  </a:solidFill>
                  <a:ea typeface="MS PGothic" pitchFamily="34" charset="-128"/>
                  <a:cs typeface="Arial" pitchFamily="34" charset="0"/>
                </a:rPr>
                <a:t>forecast</a:t>
              </a:r>
            </a:p>
          </p:txBody>
        </p:sp>
        <p:sp>
          <p:nvSpPr>
            <p:cNvPr id="23565" name="Line 9"/>
            <p:cNvSpPr>
              <a:spLocks noChangeShapeType="1"/>
            </p:cNvSpPr>
            <p:nvPr/>
          </p:nvSpPr>
          <p:spPr bwMode="auto">
            <a:xfrm flipH="1">
              <a:off x="2437" y="659"/>
              <a:ext cx="288" cy="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sp>
        <p:nvSpPr>
          <p:cNvPr id="23562" name="Text Box 20"/>
          <p:cNvSpPr txBox="1">
            <a:spLocks noChangeArrowheads="1"/>
          </p:cNvSpPr>
          <p:nvPr/>
        </p:nvSpPr>
        <p:spPr bwMode="auto">
          <a:xfrm>
            <a:off x="1873250" y="1524000"/>
            <a:ext cx="163195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defRPr sz="1600">
                <a:solidFill>
                  <a:schemeClr val="tx1"/>
                </a:solidFill>
                <a:latin typeface="Arial" pitchFamily="34" charset="0"/>
              </a:defRPr>
            </a:lvl1pPr>
            <a:lvl2pPr marL="742950" indent="-285750" algn="l" eaLnBrk="0" hangingPunct="0">
              <a:buSzPct val="120000"/>
              <a:buChar char="•"/>
              <a:defRPr sz="1400">
                <a:solidFill>
                  <a:schemeClr val="tx1"/>
                </a:solidFill>
                <a:latin typeface="Arial" pitchFamily="34" charset="0"/>
              </a:defRPr>
            </a:lvl2pPr>
            <a:lvl3pPr marL="1143000" indent="-228600" algn="l" eaLnBrk="0" hangingPunct="0">
              <a:buSzPct val="100000"/>
              <a:buFont typeface="Courier New" pitchFamily="49" charset="0"/>
              <a:buChar char="o"/>
              <a:defRPr sz="1200">
                <a:solidFill>
                  <a:schemeClr val="tx1"/>
                </a:solidFill>
                <a:latin typeface="Arial" pitchFamily="34" charset="0"/>
              </a:defRPr>
            </a:lvl3pPr>
            <a:lvl4pPr marL="1600200" indent="-228600" algn="l" eaLnBrk="0" hangingPunct="0">
              <a:buChar char="–"/>
              <a:defRPr sz="1100">
                <a:solidFill>
                  <a:schemeClr val="tx1"/>
                </a:solidFill>
                <a:latin typeface="Arial" pitchFamily="34" charset="0"/>
              </a:defRPr>
            </a:lvl4pPr>
            <a:lvl5pPr marL="2057400" indent="-228600" algn="just" eaLnBrk="0" hangingPunct="0">
              <a:spcBef>
                <a:spcPct val="7000"/>
              </a:spcBef>
              <a:spcAft>
                <a:spcPct val="20000"/>
              </a:spcAft>
              <a:buChar char="»"/>
              <a:defRPr sz="1300">
                <a:solidFill>
                  <a:schemeClr val="tx1"/>
                </a:solidFill>
                <a:latin typeface="AGaramond" pitchFamily="18" charset="0"/>
              </a:defRPr>
            </a:lvl5pPr>
            <a:lvl6pPr marL="2514600" indent="-228600" algn="just" eaLnBrk="0" fontAlgn="base" hangingPunct="0">
              <a:spcBef>
                <a:spcPct val="7000"/>
              </a:spcBef>
              <a:spcAft>
                <a:spcPct val="20000"/>
              </a:spcAft>
              <a:buChar char="»"/>
              <a:defRPr sz="1300">
                <a:solidFill>
                  <a:schemeClr val="tx1"/>
                </a:solidFill>
                <a:latin typeface="AGaramond" pitchFamily="18" charset="0"/>
              </a:defRPr>
            </a:lvl6pPr>
            <a:lvl7pPr marL="2971800" indent="-228600" algn="just" eaLnBrk="0" fontAlgn="base" hangingPunct="0">
              <a:spcBef>
                <a:spcPct val="7000"/>
              </a:spcBef>
              <a:spcAft>
                <a:spcPct val="20000"/>
              </a:spcAft>
              <a:buChar char="»"/>
              <a:defRPr sz="1300">
                <a:solidFill>
                  <a:schemeClr val="tx1"/>
                </a:solidFill>
                <a:latin typeface="AGaramond" pitchFamily="18" charset="0"/>
              </a:defRPr>
            </a:lvl7pPr>
            <a:lvl8pPr marL="3429000" indent="-228600" algn="just" eaLnBrk="0" fontAlgn="base" hangingPunct="0">
              <a:spcBef>
                <a:spcPct val="7000"/>
              </a:spcBef>
              <a:spcAft>
                <a:spcPct val="20000"/>
              </a:spcAft>
              <a:buChar char="»"/>
              <a:defRPr sz="1300">
                <a:solidFill>
                  <a:schemeClr val="tx1"/>
                </a:solidFill>
                <a:latin typeface="AGaramond" pitchFamily="18" charset="0"/>
              </a:defRPr>
            </a:lvl8pPr>
            <a:lvl9pPr marL="3886200" indent="-228600" algn="just" eaLnBrk="0" fontAlgn="base" hangingPunct="0">
              <a:spcBef>
                <a:spcPct val="7000"/>
              </a:spcBef>
              <a:spcAft>
                <a:spcPct val="20000"/>
              </a:spcAft>
              <a:buChar char="»"/>
              <a:defRPr sz="1300">
                <a:solidFill>
                  <a:schemeClr val="tx1"/>
                </a:solidFill>
                <a:latin typeface="AGaramond" pitchFamily="18" charset="0"/>
              </a:defRPr>
            </a:lvl9pPr>
          </a:lstStyle>
          <a:p>
            <a:pPr algn="ctr"/>
            <a:r>
              <a:rPr lang="en-US" altLang="en-US">
                <a:solidFill>
                  <a:srgbClr val="008000"/>
                </a:solidFill>
              </a:rPr>
              <a:t>Fed Funds Rate</a:t>
            </a:r>
          </a:p>
        </p:txBody>
      </p:sp>
      <p:sp>
        <p:nvSpPr>
          <p:cNvPr id="23563" name="Text Box 20"/>
          <p:cNvSpPr txBox="1">
            <a:spLocks noChangeArrowheads="1"/>
          </p:cNvSpPr>
          <p:nvPr/>
        </p:nvSpPr>
        <p:spPr bwMode="auto">
          <a:xfrm>
            <a:off x="2330450" y="3008313"/>
            <a:ext cx="1254125"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defRPr sz="1600">
                <a:solidFill>
                  <a:schemeClr val="tx1"/>
                </a:solidFill>
                <a:latin typeface="Arial" pitchFamily="34" charset="0"/>
              </a:defRPr>
            </a:lvl1pPr>
            <a:lvl2pPr marL="742950" indent="-285750" algn="l" eaLnBrk="0" hangingPunct="0">
              <a:buSzPct val="120000"/>
              <a:buChar char="•"/>
              <a:defRPr sz="1400">
                <a:solidFill>
                  <a:schemeClr val="tx1"/>
                </a:solidFill>
                <a:latin typeface="Arial" pitchFamily="34" charset="0"/>
              </a:defRPr>
            </a:lvl2pPr>
            <a:lvl3pPr marL="1143000" indent="-228600" algn="l" eaLnBrk="0" hangingPunct="0">
              <a:buSzPct val="100000"/>
              <a:buFont typeface="Courier New" pitchFamily="49" charset="0"/>
              <a:buChar char="o"/>
              <a:defRPr sz="1200">
                <a:solidFill>
                  <a:schemeClr val="tx1"/>
                </a:solidFill>
                <a:latin typeface="Arial" pitchFamily="34" charset="0"/>
              </a:defRPr>
            </a:lvl3pPr>
            <a:lvl4pPr marL="1600200" indent="-228600" algn="l" eaLnBrk="0" hangingPunct="0">
              <a:buChar char="–"/>
              <a:defRPr sz="1100">
                <a:solidFill>
                  <a:schemeClr val="tx1"/>
                </a:solidFill>
                <a:latin typeface="Arial" pitchFamily="34" charset="0"/>
              </a:defRPr>
            </a:lvl4pPr>
            <a:lvl5pPr marL="2057400" indent="-228600" algn="just" eaLnBrk="0" hangingPunct="0">
              <a:spcBef>
                <a:spcPct val="7000"/>
              </a:spcBef>
              <a:spcAft>
                <a:spcPct val="20000"/>
              </a:spcAft>
              <a:buChar char="»"/>
              <a:defRPr sz="1300">
                <a:solidFill>
                  <a:schemeClr val="tx1"/>
                </a:solidFill>
                <a:latin typeface="AGaramond" pitchFamily="18" charset="0"/>
              </a:defRPr>
            </a:lvl5pPr>
            <a:lvl6pPr marL="2514600" indent="-228600" algn="just" eaLnBrk="0" fontAlgn="base" hangingPunct="0">
              <a:spcBef>
                <a:spcPct val="7000"/>
              </a:spcBef>
              <a:spcAft>
                <a:spcPct val="20000"/>
              </a:spcAft>
              <a:buChar char="»"/>
              <a:defRPr sz="1300">
                <a:solidFill>
                  <a:schemeClr val="tx1"/>
                </a:solidFill>
                <a:latin typeface="AGaramond" pitchFamily="18" charset="0"/>
              </a:defRPr>
            </a:lvl6pPr>
            <a:lvl7pPr marL="2971800" indent="-228600" algn="just" eaLnBrk="0" fontAlgn="base" hangingPunct="0">
              <a:spcBef>
                <a:spcPct val="7000"/>
              </a:spcBef>
              <a:spcAft>
                <a:spcPct val="20000"/>
              </a:spcAft>
              <a:buChar char="»"/>
              <a:defRPr sz="1300">
                <a:solidFill>
                  <a:schemeClr val="tx1"/>
                </a:solidFill>
                <a:latin typeface="AGaramond" pitchFamily="18" charset="0"/>
              </a:defRPr>
            </a:lvl7pPr>
            <a:lvl8pPr marL="3429000" indent="-228600" algn="just" eaLnBrk="0" fontAlgn="base" hangingPunct="0">
              <a:spcBef>
                <a:spcPct val="7000"/>
              </a:spcBef>
              <a:spcAft>
                <a:spcPct val="20000"/>
              </a:spcAft>
              <a:buChar char="»"/>
              <a:defRPr sz="1300">
                <a:solidFill>
                  <a:schemeClr val="tx1"/>
                </a:solidFill>
                <a:latin typeface="AGaramond" pitchFamily="18" charset="0"/>
              </a:defRPr>
            </a:lvl8pPr>
            <a:lvl9pPr marL="3886200" indent="-228600" algn="just" eaLnBrk="0" fontAlgn="base" hangingPunct="0">
              <a:spcBef>
                <a:spcPct val="7000"/>
              </a:spcBef>
              <a:spcAft>
                <a:spcPct val="20000"/>
              </a:spcAft>
              <a:buChar char="»"/>
              <a:defRPr sz="1300">
                <a:solidFill>
                  <a:schemeClr val="tx1"/>
                </a:solidFill>
                <a:latin typeface="AGaramond" pitchFamily="18" charset="0"/>
              </a:defRPr>
            </a:lvl9pPr>
          </a:lstStyle>
          <a:p>
            <a:pPr algn="ctr"/>
            <a:r>
              <a:rPr lang="en-US" altLang="en-US">
                <a:solidFill>
                  <a:srgbClr val="FF0000"/>
                </a:solidFill>
              </a:rPr>
              <a:t>BoC Overnight Rate</a:t>
            </a:r>
          </a:p>
        </p:txBody>
      </p:sp>
    </p:spTree>
    <p:extLst>
      <p:ext uri="{BB962C8B-B14F-4D97-AF65-F5344CB8AC3E}">
        <p14:creationId xmlns:p14="http://schemas.microsoft.com/office/powerpoint/2010/main" val="3690689517"/>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2775" y="568325"/>
            <a:ext cx="7916863" cy="577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3"/>
          <p:cNvSpPr>
            <a:spLocks noChangeArrowheads="1"/>
          </p:cNvSpPr>
          <p:nvPr/>
        </p:nvSpPr>
        <p:spPr bwMode="auto">
          <a:xfrm>
            <a:off x="900060" y="239976"/>
            <a:ext cx="843293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defRPr sz="1600">
                <a:solidFill>
                  <a:schemeClr val="tx1"/>
                </a:solidFill>
                <a:latin typeface="Arial" pitchFamily="34" charset="0"/>
              </a:defRPr>
            </a:lvl1pPr>
            <a:lvl2pPr marL="742950" indent="-285750" algn="l" eaLnBrk="0" hangingPunct="0">
              <a:buSzPct val="120000"/>
              <a:buChar char="•"/>
              <a:defRPr sz="1400">
                <a:solidFill>
                  <a:schemeClr val="tx1"/>
                </a:solidFill>
                <a:latin typeface="Arial" pitchFamily="34" charset="0"/>
              </a:defRPr>
            </a:lvl2pPr>
            <a:lvl3pPr marL="1143000" indent="-228600" algn="l" eaLnBrk="0" hangingPunct="0">
              <a:buSzPct val="100000"/>
              <a:buFont typeface="Courier New" pitchFamily="49" charset="0"/>
              <a:buChar char="o"/>
              <a:defRPr sz="1200">
                <a:solidFill>
                  <a:schemeClr val="tx1"/>
                </a:solidFill>
                <a:latin typeface="Arial" pitchFamily="34" charset="0"/>
              </a:defRPr>
            </a:lvl3pPr>
            <a:lvl4pPr marL="1600200" indent="-228600" algn="l" eaLnBrk="0" hangingPunct="0">
              <a:buChar char="–"/>
              <a:defRPr sz="1100">
                <a:solidFill>
                  <a:schemeClr val="tx1"/>
                </a:solidFill>
                <a:latin typeface="Arial" pitchFamily="34" charset="0"/>
              </a:defRPr>
            </a:lvl4pPr>
            <a:lvl5pPr marL="2057400" indent="-228600" algn="just" eaLnBrk="0" hangingPunct="0">
              <a:spcBef>
                <a:spcPct val="7000"/>
              </a:spcBef>
              <a:spcAft>
                <a:spcPct val="20000"/>
              </a:spcAft>
              <a:buChar char="»"/>
              <a:defRPr sz="1300">
                <a:solidFill>
                  <a:schemeClr val="tx1"/>
                </a:solidFill>
                <a:latin typeface="AGaramond" pitchFamily="18" charset="0"/>
              </a:defRPr>
            </a:lvl5pPr>
            <a:lvl6pPr marL="2514600" indent="-228600" algn="just" eaLnBrk="0" fontAlgn="base" hangingPunct="0">
              <a:spcBef>
                <a:spcPct val="7000"/>
              </a:spcBef>
              <a:spcAft>
                <a:spcPct val="20000"/>
              </a:spcAft>
              <a:buChar char="»"/>
              <a:defRPr sz="1300">
                <a:solidFill>
                  <a:schemeClr val="tx1"/>
                </a:solidFill>
                <a:latin typeface="AGaramond" pitchFamily="18" charset="0"/>
              </a:defRPr>
            </a:lvl6pPr>
            <a:lvl7pPr marL="2971800" indent="-228600" algn="just" eaLnBrk="0" fontAlgn="base" hangingPunct="0">
              <a:spcBef>
                <a:spcPct val="7000"/>
              </a:spcBef>
              <a:spcAft>
                <a:spcPct val="20000"/>
              </a:spcAft>
              <a:buChar char="»"/>
              <a:defRPr sz="1300">
                <a:solidFill>
                  <a:schemeClr val="tx1"/>
                </a:solidFill>
                <a:latin typeface="AGaramond" pitchFamily="18" charset="0"/>
              </a:defRPr>
            </a:lvl7pPr>
            <a:lvl8pPr marL="3429000" indent="-228600" algn="just" eaLnBrk="0" fontAlgn="base" hangingPunct="0">
              <a:spcBef>
                <a:spcPct val="7000"/>
              </a:spcBef>
              <a:spcAft>
                <a:spcPct val="20000"/>
              </a:spcAft>
              <a:buChar char="»"/>
              <a:defRPr sz="1300">
                <a:solidFill>
                  <a:schemeClr val="tx1"/>
                </a:solidFill>
                <a:latin typeface="AGaramond" pitchFamily="18" charset="0"/>
              </a:defRPr>
            </a:lvl8pPr>
            <a:lvl9pPr marL="3886200" indent="-228600" algn="just" eaLnBrk="0" fontAlgn="base" hangingPunct="0">
              <a:spcBef>
                <a:spcPct val="7000"/>
              </a:spcBef>
              <a:spcAft>
                <a:spcPct val="20000"/>
              </a:spcAft>
              <a:buChar char="»"/>
              <a:defRPr sz="1300">
                <a:solidFill>
                  <a:schemeClr val="tx1"/>
                </a:solidFill>
                <a:latin typeface="AGaramond" pitchFamily="18" charset="0"/>
              </a:defRPr>
            </a:lvl9pPr>
          </a:lstStyle>
          <a:p>
            <a:pPr>
              <a:spcBef>
                <a:spcPct val="0"/>
              </a:spcBef>
            </a:pPr>
            <a:r>
              <a:rPr lang="en-US" sz="2000" dirty="0" smtClean="0">
                <a:solidFill>
                  <a:srgbClr val="000000"/>
                </a:solidFill>
              </a:rPr>
              <a:t>There Are Increasing Geopolitical Risks In The U.K. …</a:t>
            </a:r>
          </a:p>
          <a:p>
            <a:pPr>
              <a:spcBef>
                <a:spcPct val="0"/>
              </a:spcBef>
            </a:pPr>
            <a:endParaRPr lang="en-US" altLang="en-US" sz="2000" dirty="0"/>
          </a:p>
        </p:txBody>
      </p:sp>
    </p:spTree>
    <p:extLst>
      <p:ext uri="{BB962C8B-B14F-4D97-AF65-F5344CB8AC3E}">
        <p14:creationId xmlns:p14="http://schemas.microsoft.com/office/powerpoint/2010/main" val="244716346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Line 21"/>
          <p:cNvSpPr>
            <a:spLocks noChangeShapeType="1"/>
          </p:cNvSpPr>
          <p:nvPr/>
        </p:nvSpPr>
        <p:spPr bwMode="auto">
          <a:xfrm>
            <a:off x="2667000" y="1052513"/>
            <a:ext cx="25146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spAutoFit/>
          </a:bodyPr>
          <a:lstStyle/>
          <a:p>
            <a:endParaRPr lang="en-US"/>
          </a:p>
        </p:txBody>
      </p:sp>
      <p:sp>
        <p:nvSpPr>
          <p:cNvPr id="24579" name="Rectangle 5"/>
          <p:cNvSpPr>
            <a:spLocks noChangeArrowheads="1"/>
          </p:cNvSpPr>
          <p:nvPr/>
        </p:nvSpPr>
        <p:spPr bwMode="auto">
          <a:xfrm>
            <a:off x="647700" y="76200"/>
            <a:ext cx="861060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algn="l" eaLnBrk="0" hangingPunct="0">
              <a:defRPr sz="1600">
                <a:solidFill>
                  <a:schemeClr val="tx1"/>
                </a:solidFill>
                <a:latin typeface="Arial" pitchFamily="34" charset="0"/>
              </a:defRPr>
            </a:lvl1pPr>
            <a:lvl2pPr marL="742950" indent="-285750" algn="l" eaLnBrk="0" hangingPunct="0">
              <a:buSzPct val="120000"/>
              <a:buChar char="•"/>
              <a:defRPr sz="1400">
                <a:solidFill>
                  <a:schemeClr val="tx1"/>
                </a:solidFill>
                <a:latin typeface="Arial" pitchFamily="34" charset="0"/>
              </a:defRPr>
            </a:lvl2pPr>
            <a:lvl3pPr marL="1143000" indent="-228600" algn="l" eaLnBrk="0" hangingPunct="0">
              <a:buSzPct val="100000"/>
              <a:buFont typeface="Courier New" pitchFamily="49" charset="0"/>
              <a:buChar char="o"/>
              <a:defRPr sz="1200">
                <a:solidFill>
                  <a:schemeClr val="tx1"/>
                </a:solidFill>
                <a:latin typeface="Arial" pitchFamily="34" charset="0"/>
              </a:defRPr>
            </a:lvl3pPr>
            <a:lvl4pPr marL="1600200" indent="-228600" algn="l" eaLnBrk="0" hangingPunct="0">
              <a:buChar char="–"/>
              <a:defRPr sz="1100">
                <a:solidFill>
                  <a:schemeClr val="tx1"/>
                </a:solidFill>
                <a:latin typeface="Arial" pitchFamily="34" charset="0"/>
              </a:defRPr>
            </a:lvl4pPr>
            <a:lvl5pPr marL="2057400" indent="-228600" algn="just" eaLnBrk="0" hangingPunct="0">
              <a:spcBef>
                <a:spcPct val="7000"/>
              </a:spcBef>
              <a:spcAft>
                <a:spcPct val="20000"/>
              </a:spcAft>
              <a:buChar char="»"/>
              <a:defRPr sz="1300">
                <a:solidFill>
                  <a:schemeClr val="tx1"/>
                </a:solidFill>
                <a:latin typeface="AGaramond" pitchFamily="18" charset="0"/>
              </a:defRPr>
            </a:lvl5pPr>
            <a:lvl6pPr marL="2514600" indent="-228600" algn="just" eaLnBrk="0" fontAlgn="base" hangingPunct="0">
              <a:spcBef>
                <a:spcPct val="7000"/>
              </a:spcBef>
              <a:spcAft>
                <a:spcPct val="20000"/>
              </a:spcAft>
              <a:buChar char="»"/>
              <a:defRPr sz="1300">
                <a:solidFill>
                  <a:schemeClr val="tx1"/>
                </a:solidFill>
                <a:latin typeface="AGaramond" pitchFamily="18" charset="0"/>
              </a:defRPr>
            </a:lvl6pPr>
            <a:lvl7pPr marL="2971800" indent="-228600" algn="just" eaLnBrk="0" fontAlgn="base" hangingPunct="0">
              <a:spcBef>
                <a:spcPct val="7000"/>
              </a:spcBef>
              <a:spcAft>
                <a:spcPct val="20000"/>
              </a:spcAft>
              <a:buChar char="»"/>
              <a:defRPr sz="1300">
                <a:solidFill>
                  <a:schemeClr val="tx1"/>
                </a:solidFill>
                <a:latin typeface="AGaramond" pitchFamily="18" charset="0"/>
              </a:defRPr>
            </a:lvl7pPr>
            <a:lvl8pPr marL="3429000" indent="-228600" algn="just" eaLnBrk="0" fontAlgn="base" hangingPunct="0">
              <a:spcBef>
                <a:spcPct val="7000"/>
              </a:spcBef>
              <a:spcAft>
                <a:spcPct val="20000"/>
              </a:spcAft>
              <a:buChar char="»"/>
              <a:defRPr sz="1300">
                <a:solidFill>
                  <a:schemeClr val="tx1"/>
                </a:solidFill>
                <a:latin typeface="AGaramond" pitchFamily="18" charset="0"/>
              </a:defRPr>
            </a:lvl8pPr>
            <a:lvl9pPr marL="3886200" indent="-228600" algn="just" eaLnBrk="0" fontAlgn="base" hangingPunct="0">
              <a:spcBef>
                <a:spcPct val="7000"/>
              </a:spcBef>
              <a:spcAft>
                <a:spcPct val="20000"/>
              </a:spcAft>
              <a:buChar char="»"/>
              <a:defRPr sz="1300">
                <a:solidFill>
                  <a:schemeClr val="tx1"/>
                </a:solidFill>
                <a:latin typeface="AGaramond" pitchFamily="18" charset="0"/>
              </a:defRPr>
            </a:lvl9pPr>
          </a:lstStyle>
          <a:p>
            <a:pPr>
              <a:spcBef>
                <a:spcPct val="0"/>
              </a:spcBef>
            </a:pPr>
            <a:r>
              <a:rPr lang="en-US" altLang="en-US" sz="2000" dirty="0" smtClean="0"/>
              <a:t>Long-Term Interest </a:t>
            </a:r>
            <a:r>
              <a:rPr lang="en-US" altLang="en-US" sz="2000" dirty="0"/>
              <a:t>Rates </a:t>
            </a:r>
            <a:r>
              <a:rPr lang="en-US" altLang="en-US" sz="2000" dirty="0" smtClean="0"/>
              <a:t>Are Near </a:t>
            </a:r>
            <a:r>
              <a:rPr lang="en-US" altLang="en-US" sz="2000" dirty="0"/>
              <a:t>Historic Lows</a:t>
            </a:r>
          </a:p>
        </p:txBody>
      </p:sp>
      <p:sp>
        <p:nvSpPr>
          <p:cNvPr id="24580" name="Text Box 13"/>
          <p:cNvSpPr txBox="1">
            <a:spLocks noChangeArrowheads="1"/>
          </p:cNvSpPr>
          <p:nvPr/>
        </p:nvSpPr>
        <p:spPr bwMode="auto">
          <a:xfrm>
            <a:off x="352425" y="5791200"/>
            <a:ext cx="521017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sz="1600">
                <a:solidFill>
                  <a:schemeClr val="tx1"/>
                </a:solidFill>
                <a:latin typeface="Arial" pitchFamily="34" charset="0"/>
              </a:defRPr>
            </a:lvl1pPr>
            <a:lvl2pPr marL="742950" indent="-285750" algn="l" eaLnBrk="0" hangingPunct="0">
              <a:buSzPct val="120000"/>
              <a:buChar char="•"/>
              <a:defRPr sz="1400">
                <a:solidFill>
                  <a:schemeClr val="tx1"/>
                </a:solidFill>
                <a:latin typeface="Arial" pitchFamily="34" charset="0"/>
              </a:defRPr>
            </a:lvl2pPr>
            <a:lvl3pPr marL="1143000" indent="-228600" algn="l" eaLnBrk="0" hangingPunct="0">
              <a:buSzPct val="100000"/>
              <a:buFont typeface="Courier New" pitchFamily="49" charset="0"/>
              <a:buChar char="o"/>
              <a:defRPr sz="1200">
                <a:solidFill>
                  <a:schemeClr val="tx1"/>
                </a:solidFill>
                <a:latin typeface="Arial" pitchFamily="34" charset="0"/>
              </a:defRPr>
            </a:lvl3pPr>
            <a:lvl4pPr marL="1600200" indent="-228600" algn="l" eaLnBrk="0" hangingPunct="0">
              <a:buChar char="–"/>
              <a:defRPr sz="1100">
                <a:solidFill>
                  <a:schemeClr val="tx1"/>
                </a:solidFill>
                <a:latin typeface="Arial" pitchFamily="34" charset="0"/>
              </a:defRPr>
            </a:lvl4pPr>
            <a:lvl5pPr marL="2057400" indent="-228600" algn="just" eaLnBrk="0" hangingPunct="0">
              <a:spcBef>
                <a:spcPct val="7000"/>
              </a:spcBef>
              <a:spcAft>
                <a:spcPct val="20000"/>
              </a:spcAft>
              <a:buChar char="»"/>
              <a:defRPr sz="1300">
                <a:solidFill>
                  <a:schemeClr val="tx1"/>
                </a:solidFill>
                <a:latin typeface="AGaramond" pitchFamily="18" charset="0"/>
              </a:defRPr>
            </a:lvl5pPr>
            <a:lvl6pPr marL="2514600" indent="-228600" algn="just" eaLnBrk="0" fontAlgn="base" hangingPunct="0">
              <a:spcBef>
                <a:spcPct val="7000"/>
              </a:spcBef>
              <a:spcAft>
                <a:spcPct val="20000"/>
              </a:spcAft>
              <a:buChar char="»"/>
              <a:defRPr sz="1300">
                <a:solidFill>
                  <a:schemeClr val="tx1"/>
                </a:solidFill>
                <a:latin typeface="AGaramond" pitchFamily="18" charset="0"/>
              </a:defRPr>
            </a:lvl6pPr>
            <a:lvl7pPr marL="2971800" indent="-228600" algn="just" eaLnBrk="0" fontAlgn="base" hangingPunct="0">
              <a:spcBef>
                <a:spcPct val="7000"/>
              </a:spcBef>
              <a:spcAft>
                <a:spcPct val="20000"/>
              </a:spcAft>
              <a:buChar char="»"/>
              <a:defRPr sz="1300">
                <a:solidFill>
                  <a:schemeClr val="tx1"/>
                </a:solidFill>
                <a:latin typeface="AGaramond" pitchFamily="18" charset="0"/>
              </a:defRPr>
            </a:lvl7pPr>
            <a:lvl8pPr marL="3429000" indent="-228600" algn="just" eaLnBrk="0" fontAlgn="base" hangingPunct="0">
              <a:spcBef>
                <a:spcPct val="7000"/>
              </a:spcBef>
              <a:spcAft>
                <a:spcPct val="20000"/>
              </a:spcAft>
              <a:buChar char="»"/>
              <a:defRPr sz="1300">
                <a:solidFill>
                  <a:schemeClr val="tx1"/>
                </a:solidFill>
                <a:latin typeface="AGaramond" pitchFamily="18" charset="0"/>
              </a:defRPr>
            </a:lvl8pPr>
            <a:lvl9pPr marL="3886200" indent="-228600" algn="just" eaLnBrk="0" fontAlgn="base" hangingPunct="0">
              <a:spcBef>
                <a:spcPct val="7000"/>
              </a:spcBef>
              <a:spcAft>
                <a:spcPct val="20000"/>
              </a:spcAft>
              <a:buChar char="»"/>
              <a:defRPr sz="1300">
                <a:solidFill>
                  <a:schemeClr val="tx1"/>
                </a:solidFill>
                <a:latin typeface="AGaramond" pitchFamily="18" charset="0"/>
              </a:defRPr>
            </a:lvl9pPr>
          </a:lstStyle>
          <a:p>
            <a:pPr eaLnBrk="1" hangingPunct="1">
              <a:spcBef>
                <a:spcPct val="0"/>
              </a:spcBef>
            </a:pPr>
            <a:r>
              <a:rPr lang="en-US" altLang="en-US" sz="1100" b="0" i="1" dirty="0">
                <a:ea typeface="MS PGothic" pitchFamily="34" charset="-128"/>
              </a:rPr>
              <a:t>Source: Bank of Canada, U.S. Federal Reserve, Scotiabank Economics</a:t>
            </a:r>
            <a:r>
              <a:rPr lang="en-US" altLang="en-US" sz="1100" b="0" i="1" dirty="0" smtClean="0">
                <a:ea typeface="MS PGothic" pitchFamily="34" charset="-128"/>
              </a:rPr>
              <a:t>.</a:t>
            </a:r>
            <a:endParaRPr lang="en-US" altLang="en-US" sz="1100" b="0" i="1" dirty="0">
              <a:ea typeface="MS PGothic" pitchFamily="34" charset="-128"/>
            </a:endParaRPr>
          </a:p>
        </p:txBody>
      </p:sp>
      <p:graphicFrame>
        <p:nvGraphicFramePr>
          <p:cNvPr id="2" name="Object 3"/>
          <p:cNvGraphicFramePr>
            <a:graphicFrameLocks/>
          </p:cNvGraphicFramePr>
          <p:nvPr>
            <p:extLst>
              <p:ext uri="{D42A27DB-BD31-4B8C-83A1-F6EECF244321}">
                <p14:modId xmlns:p14="http://schemas.microsoft.com/office/powerpoint/2010/main" val="3922817974"/>
              </p:ext>
            </p:extLst>
          </p:nvPr>
        </p:nvGraphicFramePr>
        <p:xfrm>
          <a:off x="488950" y="1174750"/>
          <a:ext cx="5127625" cy="4546600"/>
        </p:xfrm>
        <a:graphic>
          <a:graphicData uri="http://schemas.openxmlformats.org/drawingml/2006/chart">
            <c:chart xmlns:c="http://schemas.openxmlformats.org/drawingml/2006/chart" xmlns:r="http://schemas.openxmlformats.org/officeDocument/2006/relationships" r:id="rId3"/>
          </a:graphicData>
        </a:graphic>
      </p:graphicFrame>
      <p:sp>
        <p:nvSpPr>
          <p:cNvPr id="24582" name="Text Box 4"/>
          <p:cNvSpPr txBox="1">
            <a:spLocks noChangeArrowheads="1"/>
          </p:cNvSpPr>
          <p:nvPr/>
        </p:nvSpPr>
        <p:spPr bwMode="auto">
          <a:xfrm>
            <a:off x="601663" y="785813"/>
            <a:ext cx="43005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sz="1600">
                <a:solidFill>
                  <a:schemeClr val="tx1"/>
                </a:solidFill>
                <a:latin typeface="Arial" pitchFamily="34" charset="0"/>
              </a:defRPr>
            </a:lvl1pPr>
            <a:lvl2pPr marL="742950" indent="-285750" algn="l" eaLnBrk="0" hangingPunct="0">
              <a:buSzPct val="120000"/>
              <a:buChar char="•"/>
              <a:defRPr sz="1400">
                <a:solidFill>
                  <a:schemeClr val="tx1"/>
                </a:solidFill>
                <a:latin typeface="Arial" pitchFamily="34" charset="0"/>
              </a:defRPr>
            </a:lvl2pPr>
            <a:lvl3pPr marL="1143000" indent="-228600" algn="l" eaLnBrk="0" hangingPunct="0">
              <a:buSzPct val="100000"/>
              <a:buFont typeface="Courier New" pitchFamily="49" charset="0"/>
              <a:buChar char="o"/>
              <a:defRPr sz="1200">
                <a:solidFill>
                  <a:schemeClr val="tx1"/>
                </a:solidFill>
                <a:latin typeface="Arial" pitchFamily="34" charset="0"/>
              </a:defRPr>
            </a:lvl3pPr>
            <a:lvl4pPr marL="1600200" indent="-228600" algn="l" eaLnBrk="0" hangingPunct="0">
              <a:buChar char="–"/>
              <a:defRPr sz="1100">
                <a:solidFill>
                  <a:schemeClr val="tx1"/>
                </a:solidFill>
                <a:latin typeface="Arial" pitchFamily="34" charset="0"/>
              </a:defRPr>
            </a:lvl4pPr>
            <a:lvl5pPr marL="2057400" indent="-228600" algn="just" eaLnBrk="0" hangingPunct="0">
              <a:spcBef>
                <a:spcPct val="7000"/>
              </a:spcBef>
              <a:spcAft>
                <a:spcPct val="20000"/>
              </a:spcAft>
              <a:buChar char="»"/>
              <a:defRPr sz="1300">
                <a:solidFill>
                  <a:schemeClr val="tx1"/>
                </a:solidFill>
                <a:latin typeface="AGaramond" pitchFamily="18" charset="0"/>
              </a:defRPr>
            </a:lvl5pPr>
            <a:lvl6pPr marL="2514600" indent="-228600" algn="just" eaLnBrk="0" fontAlgn="base" hangingPunct="0">
              <a:spcBef>
                <a:spcPct val="7000"/>
              </a:spcBef>
              <a:spcAft>
                <a:spcPct val="20000"/>
              </a:spcAft>
              <a:buChar char="»"/>
              <a:defRPr sz="1300">
                <a:solidFill>
                  <a:schemeClr val="tx1"/>
                </a:solidFill>
                <a:latin typeface="AGaramond" pitchFamily="18" charset="0"/>
              </a:defRPr>
            </a:lvl6pPr>
            <a:lvl7pPr marL="2971800" indent="-228600" algn="just" eaLnBrk="0" fontAlgn="base" hangingPunct="0">
              <a:spcBef>
                <a:spcPct val="7000"/>
              </a:spcBef>
              <a:spcAft>
                <a:spcPct val="20000"/>
              </a:spcAft>
              <a:buChar char="»"/>
              <a:defRPr sz="1300">
                <a:solidFill>
                  <a:schemeClr val="tx1"/>
                </a:solidFill>
                <a:latin typeface="AGaramond" pitchFamily="18" charset="0"/>
              </a:defRPr>
            </a:lvl7pPr>
            <a:lvl8pPr marL="3429000" indent="-228600" algn="just" eaLnBrk="0" fontAlgn="base" hangingPunct="0">
              <a:spcBef>
                <a:spcPct val="7000"/>
              </a:spcBef>
              <a:spcAft>
                <a:spcPct val="20000"/>
              </a:spcAft>
              <a:buChar char="»"/>
              <a:defRPr sz="1300">
                <a:solidFill>
                  <a:schemeClr val="tx1"/>
                </a:solidFill>
                <a:latin typeface="AGaramond" pitchFamily="18" charset="0"/>
              </a:defRPr>
            </a:lvl8pPr>
            <a:lvl9pPr marL="3886200" indent="-228600" algn="just" eaLnBrk="0" fontAlgn="base" hangingPunct="0">
              <a:spcBef>
                <a:spcPct val="7000"/>
              </a:spcBef>
              <a:spcAft>
                <a:spcPct val="20000"/>
              </a:spcAft>
              <a:buChar char="»"/>
              <a:defRPr sz="1300">
                <a:solidFill>
                  <a:schemeClr val="tx1"/>
                </a:solidFill>
                <a:latin typeface="AGaramond" pitchFamily="18" charset="0"/>
              </a:defRPr>
            </a:lvl9pPr>
          </a:lstStyle>
          <a:p>
            <a:r>
              <a:rPr lang="en-GB" altLang="en-US" dirty="0">
                <a:ea typeface="MS PGothic" pitchFamily="34" charset="-128"/>
                <a:cs typeface="Geneva"/>
              </a:rPr>
              <a:t>10-year Government Bond</a:t>
            </a:r>
          </a:p>
        </p:txBody>
      </p:sp>
      <p:sp>
        <p:nvSpPr>
          <p:cNvPr id="24583" name="Text Box 10"/>
          <p:cNvSpPr txBox="1">
            <a:spLocks noChangeArrowheads="1"/>
          </p:cNvSpPr>
          <p:nvPr/>
        </p:nvSpPr>
        <p:spPr bwMode="auto">
          <a:xfrm>
            <a:off x="808038" y="1320800"/>
            <a:ext cx="1292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sz="1600">
                <a:solidFill>
                  <a:schemeClr val="tx1"/>
                </a:solidFill>
                <a:latin typeface="Arial" pitchFamily="34" charset="0"/>
              </a:defRPr>
            </a:lvl1pPr>
            <a:lvl2pPr marL="742950" indent="-285750" algn="l" eaLnBrk="0" hangingPunct="0">
              <a:buSzPct val="120000"/>
              <a:buChar char="•"/>
              <a:defRPr sz="1400">
                <a:solidFill>
                  <a:schemeClr val="tx1"/>
                </a:solidFill>
                <a:latin typeface="Arial" pitchFamily="34" charset="0"/>
              </a:defRPr>
            </a:lvl2pPr>
            <a:lvl3pPr marL="1143000" indent="-228600" algn="l" eaLnBrk="0" hangingPunct="0">
              <a:buSzPct val="100000"/>
              <a:buFont typeface="Courier New" pitchFamily="49" charset="0"/>
              <a:buChar char="o"/>
              <a:defRPr sz="1200">
                <a:solidFill>
                  <a:schemeClr val="tx1"/>
                </a:solidFill>
                <a:latin typeface="Arial" pitchFamily="34" charset="0"/>
              </a:defRPr>
            </a:lvl3pPr>
            <a:lvl4pPr marL="1600200" indent="-228600" algn="l" eaLnBrk="0" hangingPunct="0">
              <a:buChar char="–"/>
              <a:defRPr sz="1100">
                <a:solidFill>
                  <a:schemeClr val="tx1"/>
                </a:solidFill>
                <a:latin typeface="Arial" pitchFamily="34" charset="0"/>
              </a:defRPr>
            </a:lvl4pPr>
            <a:lvl5pPr marL="2057400" indent="-228600" algn="just" eaLnBrk="0" hangingPunct="0">
              <a:spcBef>
                <a:spcPct val="7000"/>
              </a:spcBef>
              <a:spcAft>
                <a:spcPct val="20000"/>
              </a:spcAft>
              <a:buChar char="»"/>
              <a:defRPr sz="1300">
                <a:solidFill>
                  <a:schemeClr val="tx1"/>
                </a:solidFill>
                <a:latin typeface="AGaramond" pitchFamily="18" charset="0"/>
              </a:defRPr>
            </a:lvl5pPr>
            <a:lvl6pPr marL="2514600" indent="-228600" algn="just" eaLnBrk="0" fontAlgn="base" hangingPunct="0">
              <a:spcBef>
                <a:spcPct val="7000"/>
              </a:spcBef>
              <a:spcAft>
                <a:spcPct val="20000"/>
              </a:spcAft>
              <a:buChar char="»"/>
              <a:defRPr sz="1300">
                <a:solidFill>
                  <a:schemeClr val="tx1"/>
                </a:solidFill>
                <a:latin typeface="AGaramond" pitchFamily="18" charset="0"/>
              </a:defRPr>
            </a:lvl6pPr>
            <a:lvl7pPr marL="2971800" indent="-228600" algn="just" eaLnBrk="0" fontAlgn="base" hangingPunct="0">
              <a:spcBef>
                <a:spcPct val="7000"/>
              </a:spcBef>
              <a:spcAft>
                <a:spcPct val="20000"/>
              </a:spcAft>
              <a:buChar char="»"/>
              <a:defRPr sz="1300">
                <a:solidFill>
                  <a:schemeClr val="tx1"/>
                </a:solidFill>
                <a:latin typeface="AGaramond" pitchFamily="18" charset="0"/>
              </a:defRPr>
            </a:lvl7pPr>
            <a:lvl8pPr marL="3429000" indent="-228600" algn="just" eaLnBrk="0" fontAlgn="base" hangingPunct="0">
              <a:spcBef>
                <a:spcPct val="7000"/>
              </a:spcBef>
              <a:spcAft>
                <a:spcPct val="20000"/>
              </a:spcAft>
              <a:buChar char="»"/>
              <a:defRPr sz="1300">
                <a:solidFill>
                  <a:schemeClr val="tx1"/>
                </a:solidFill>
                <a:latin typeface="AGaramond" pitchFamily="18" charset="0"/>
              </a:defRPr>
            </a:lvl8pPr>
            <a:lvl9pPr marL="3886200" indent="-228600" algn="just" eaLnBrk="0" fontAlgn="base" hangingPunct="0">
              <a:spcBef>
                <a:spcPct val="7000"/>
              </a:spcBef>
              <a:spcAft>
                <a:spcPct val="20000"/>
              </a:spcAft>
              <a:buChar char="»"/>
              <a:defRPr sz="1300">
                <a:solidFill>
                  <a:schemeClr val="tx1"/>
                </a:solidFill>
                <a:latin typeface="AGaramond" pitchFamily="18" charset="0"/>
              </a:defRPr>
            </a:lvl9pPr>
          </a:lstStyle>
          <a:p>
            <a:pPr eaLnBrk="1" hangingPunct="1"/>
            <a:r>
              <a:rPr lang="en-CA" altLang="en-US" sz="1200" b="0" i="1">
                <a:ea typeface="MS PGothic" pitchFamily="34" charset="-128"/>
                <a:cs typeface="Geneva"/>
              </a:rPr>
              <a:t>%</a:t>
            </a:r>
          </a:p>
        </p:txBody>
      </p:sp>
      <p:sp>
        <p:nvSpPr>
          <p:cNvPr id="24584" name="Line 27"/>
          <p:cNvSpPr>
            <a:spLocks noChangeShapeType="1"/>
          </p:cNvSpPr>
          <p:nvPr/>
        </p:nvSpPr>
        <p:spPr bwMode="auto">
          <a:xfrm>
            <a:off x="5029200" y="3962400"/>
            <a:ext cx="0" cy="990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US"/>
          </a:p>
        </p:txBody>
      </p:sp>
      <p:grpSp>
        <p:nvGrpSpPr>
          <p:cNvPr id="24585" name="Group 7"/>
          <p:cNvGrpSpPr>
            <a:grpSpLocks/>
          </p:cNvGrpSpPr>
          <p:nvPr/>
        </p:nvGrpSpPr>
        <p:grpSpPr bwMode="auto">
          <a:xfrm>
            <a:off x="4451350" y="3200400"/>
            <a:ext cx="806450" cy="304800"/>
            <a:chOff x="2452" y="-537"/>
            <a:chExt cx="528" cy="628"/>
          </a:xfrm>
        </p:grpSpPr>
        <p:sp>
          <p:nvSpPr>
            <p:cNvPr id="24588" name="Text Box 8"/>
            <p:cNvSpPr txBox="1">
              <a:spLocks noChangeArrowheads="1"/>
            </p:cNvSpPr>
            <p:nvPr/>
          </p:nvSpPr>
          <p:spPr bwMode="auto">
            <a:xfrm>
              <a:off x="2452" y="-537"/>
              <a:ext cx="528" cy="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defRPr sz="1600">
                  <a:solidFill>
                    <a:schemeClr val="tx1"/>
                  </a:solidFill>
                  <a:latin typeface="Arial" pitchFamily="34" charset="0"/>
                </a:defRPr>
              </a:lvl1pPr>
              <a:lvl2pPr marL="742950" indent="-285750" algn="l" eaLnBrk="0" hangingPunct="0">
                <a:buSzPct val="120000"/>
                <a:buChar char="•"/>
                <a:defRPr sz="1400">
                  <a:solidFill>
                    <a:schemeClr val="tx1"/>
                  </a:solidFill>
                  <a:latin typeface="Arial" pitchFamily="34" charset="0"/>
                </a:defRPr>
              </a:lvl2pPr>
              <a:lvl3pPr marL="1143000" indent="-228600" algn="l" eaLnBrk="0" hangingPunct="0">
                <a:buSzPct val="100000"/>
                <a:buFont typeface="Courier New" pitchFamily="49" charset="0"/>
                <a:buChar char="o"/>
                <a:defRPr sz="1200">
                  <a:solidFill>
                    <a:schemeClr val="tx1"/>
                  </a:solidFill>
                  <a:latin typeface="Arial" pitchFamily="34" charset="0"/>
                </a:defRPr>
              </a:lvl3pPr>
              <a:lvl4pPr marL="1600200" indent="-228600" algn="l" eaLnBrk="0" hangingPunct="0">
                <a:buChar char="–"/>
                <a:defRPr sz="1100">
                  <a:solidFill>
                    <a:schemeClr val="tx1"/>
                  </a:solidFill>
                  <a:latin typeface="Arial" pitchFamily="34" charset="0"/>
                </a:defRPr>
              </a:lvl4pPr>
              <a:lvl5pPr marL="2057400" indent="-228600" algn="just" eaLnBrk="0" hangingPunct="0">
                <a:spcBef>
                  <a:spcPct val="7000"/>
                </a:spcBef>
                <a:spcAft>
                  <a:spcPct val="20000"/>
                </a:spcAft>
                <a:buChar char="»"/>
                <a:defRPr sz="1300">
                  <a:solidFill>
                    <a:schemeClr val="tx1"/>
                  </a:solidFill>
                  <a:latin typeface="AGaramond" pitchFamily="18" charset="0"/>
                </a:defRPr>
              </a:lvl5pPr>
              <a:lvl6pPr marL="2514600" indent="-228600" algn="just" eaLnBrk="0" fontAlgn="base" hangingPunct="0">
                <a:spcBef>
                  <a:spcPct val="7000"/>
                </a:spcBef>
                <a:spcAft>
                  <a:spcPct val="20000"/>
                </a:spcAft>
                <a:buChar char="»"/>
                <a:defRPr sz="1300">
                  <a:solidFill>
                    <a:schemeClr val="tx1"/>
                  </a:solidFill>
                  <a:latin typeface="AGaramond" pitchFamily="18" charset="0"/>
                </a:defRPr>
              </a:lvl6pPr>
              <a:lvl7pPr marL="2971800" indent="-228600" algn="just" eaLnBrk="0" fontAlgn="base" hangingPunct="0">
                <a:spcBef>
                  <a:spcPct val="7000"/>
                </a:spcBef>
                <a:spcAft>
                  <a:spcPct val="20000"/>
                </a:spcAft>
                <a:buChar char="»"/>
                <a:defRPr sz="1300">
                  <a:solidFill>
                    <a:schemeClr val="tx1"/>
                  </a:solidFill>
                  <a:latin typeface="AGaramond" pitchFamily="18" charset="0"/>
                </a:defRPr>
              </a:lvl7pPr>
              <a:lvl8pPr marL="3429000" indent="-228600" algn="just" eaLnBrk="0" fontAlgn="base" hangingPunct="0">
                <a:spcBef>
                  <a:spcPct val="7000"/>
                </a:spcBef>
                <a:spcAft>
                  <a:spcPct val="20000"/>
                </a:spcAft>
                <a:buChar char="»"/>
                <a:defRPr sz="1300">
                  <a:solidFill>
                    <a:schemeClr val="tx1"/>
                  </a:solidFill>
                  <a:latin typeface="AGaramond" pitchFamily="18" charset="0"/>
                </a:defRPr>
              </a:lvl8pPr>
              <a:lvl9pPr marL="3886200" indent="-228600" algn="just" eaLnBrk="0" fontAlgn="base" hangingPunct="0">
                <a:spcBef>
                  <a:spcPct val="7000"/>
                </a:spcBef>
                <a:spcAft>
                  <a:spcPct val="20000"/>
                </a:spcAft>
                <a:buChar char="»"/>
                <a:defRPr sz="1300">
                  <a:solidFill>
                    <a:schemeClr val="tx1"/>
                  </a:solidFill>
                  <a:latin typeface="AGaramond" pitchFamily="18" charset="0"/>
                </a:defRPr>
              </a:lvl9pPr>
            </a:lstStyle>
            <a:p>
              <a:pPr algn="ctr" eaLnBrk="1" hangingPunct="1"/>
              <a:r>
                <a:rPr lang="en-CA" altLang="en-US" sz="1200" b="0" i="1">
                  <a:solidFill>
                    <a:srgbClr val="000000"/>
                  </a:solidFill>
                  <a:ea typeface="MS PGothic" pitchFamily="34" charset="-128"/>
                  <a:cs typeface="Arial" pitchFamily="34" charset="0"/>
                </a:rPr>
                <a:t>forecast</a:t>
              </a:r>
            </a:p>
          </p:txBody>
        </p:sp>
        <p:sp>
          <p:nvSpPr>
            <p:cNvPr id="24589" name="Line 9"/>
            <p:cNvSpPr>
              <a:spLocks noChangeShapeType="1"/>
            </p:cNvSpPr>
            <p:nvPr/>
          </p:nvSpPr>
          <p:spPr bwMode="auto">
            <a:xfrm flipH="1">
              <a:off x="2524" y="91"/>
              <a:ext cx="288" cy="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sp>
        <p:nvSpPr>
          <p:cNvPr id="24586" name="Text Box 20"/>
          <p:cNvSpPr txBox="1">
            <a:spLocks noChangeArrowheads="1"/>
          </p:cNvSpPr>
          <p:nvPr/>
        </p:nvSpPr>
        <p:spPr bwMode="auto">
          <a:xfrm>
            <a:off x="1873250" y="1566863"/>
            <a:ext cx="1631950"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defRPr sz="1600">
                <a:solidFill>
                  <a:schemeClr val="tx1"/>
                </a:solidFill>
                <a:latin typeface="Arial" pitchFamily="34" charset="0"/>
              </a:defRPr>
            </a:lvl1pPr>
            <a:lvl2pPr marL="742950" indent="-285750" algn="l" eaLnBrk="0" hangingPunct="0">
              <a:buSzPct val="120000"/>
              <a:buChar char="•"/>
              <a:defRPr sz="1400">
                <a:solidFill>
                  <a:schemeClr val="tx1"/>
                </a:solidFill>
                <a:latin typeface="Arial" pitchFamily="34" charset="0"/>
              </a:defRPr>
            </a:lvl2pPr>
            <a:lvl3pPr marL="1143000" indent="-228600" algn="l" eaLnBrk="0" hangingPunct="0">
              <a:buSzPct val="100000"/>
              <a:buFont typeface="Courier New" pitchFamily="49" charset="0"/>
              <a:buChar char="o"/>
              <a:defRPr sz="1200">
                <a:solidFill>
                  <a:schemeClr val="tx1"/>
                </a:solidFill>
                <a:latin typeface="Arial" pitchFamily="34" charset="0"/>
              </a:defRPr>
            </a:lvl3pPr>
            <a:lvl4pPr marL="1600200" indent="-228600" algn="l" eaLnBrk="0" hangingPunct="0">
              <a:buChar char="–"/>
              <a:defRPr sz="1100">
                <a:solidFill>
                  <a:schemeClr val="tx1"/>
                </a:solidFill>
                <a:latin typeface="Arial" pitchFamily="34" charset="0"/>
              </a:defRPr>
            </a:lvl4pPr>
            <a:lvl5pPr marL="2057400" indent="-228600" algn="just" eaLnBrk="0" hangingPunct="0">
              <a:spcBef>
                <a:spcPct val="7000"/>
              </a:spcBef>
              <a:spcAft>
                <a:spcPct val="20000"/>
              </a:spcAft>
              <a:buChar char="»"/>
              <a:defRPr sz="1300">
                <a:solidFill>
                  <a:schemeClr val="tx1"/>
                </a:solidFill>
                <a:latin typeface="AGaramond" pitchFamily="18" charset="0"/>
              </a:defRPr>
            </a:lvl5pPr>
            <a:lvl6pPr marL="2514600" indent="-228600" algn="just" eaLnBrk="0" fontAlgn="base" hangingPunct="0">
              <a:spcBef>
                <a:spcPct val="7000"/>
              </a:spcBef>
              <a:spcAft>
                <a:spcPct val="20000"/>
              </a:spcAft>
              <a:buChar char="»"/>
              <a:defRPr sz="1300">
                <a:solidFill>
                  <a:schemeClr val="tx1"/>
                </a:solidFill>
                <a:latin typeface="AGaramond" pitchFamily="18" charset="0"/>
              </a:defRPr>
            </a:lvl6pPr>
            <a:lvl7pPr marL="2971800" indent="-228600" algn="just" eaLnBrk="0" fontAlgn="base" hangingPunct="0">
              <a:spcBef>
                <a:spcPct val="7000"/>
              </a:spcBef>
              <a:spcAft>
                <a:spcPct val="20000"/>
              </a:spcAft>
              <a:buChar char="»"/>
              <a:defRPr sz="1300">
                <a:solidFill>
                  <a:schemeClr val="tx1"/>
                </a:solidFill>
                <a:latin typeface="AGaramond" pitchFamily="18" charset="0"/>
              </a:defRPr>
            </a:lvl7pPr>
            <a:lvl8pPr marL="3429000" indent="-228600" algn="just" eaLnBrk="0" fontAlgn="base" hangingPunct="0">
              <a:spcBef>
                <a:spcPct val="7000"/>
              </a:spcBef>
              <a:spcAft>
                <a:spcPct val="20000"/>
              </a:spcAft>
              <a:buChar char="»"/>
              <a:defRPr sz="1300">
                <a:solidFill>
                  <a:schemeClr val="tx1"/>
                </a:solidFill>
                <a:latin typeface="AGaramond" pitchFamily="18" charset="0"/>
              </a:defRPr>
            </a:lvl8pPr>
            <a:lvl9pPr marL="3886200" indent="-228600" algn="just" eaLnBrk="0" fontAlgn="base" hangingPunct="0">
              <a:spcBef>
                <a:spcPct val="7000"/>
              </a:spcBef>
              <a:spcAft>
                <a:spcPct val="20000"/>
              </a:spcAft>
              <a:buChar char="»"/>
              <a:defRPr sz="1300">
                <a:solidFill>
                  <a:schemeClr val="tx1"/>
                </a:solidFill>
                <a:latin typeface="AGaramond" pitchFamily="18" charset="0"/>
              </a:defRPr>
            </a:lvl9pPr>
          </a:lstStyle>
          <a:p>
            <a:pPr algn="ctr"/>
            <a:r>
              <a:rPr lang="en-US" altLang="en-US">
                <a:solidFill>
                  <a:srgbClr val="008000"/>
                </a:solidFill>
              </a:rPr>
              <a:t>United States</a:t>
            </a:r>
          </a:p>
        </p:txBody>
      </p:sp>
      <p:sp>
        <p:nvSpPr>
          <p:cNvPr id="24587" name="Text Box 20"/>
          <p:cNvSpPr txBox="1">
            <a:spLocks noChangeArrowheads="1"/>
          </p:cNvSpPr>
          <p:nvPr/>
        </p:nvSpPr>
        <p:spPr bwMode="auto">
          <a:xfrm>
            <a:off x="990600" y="2784475"/>
            <a:ext cx="1254125"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defRPr sz="1600">
                <a:solidFill>
                  <a:schemeClr val="tx1"/>
                </a:solidFill>
                <a:latin typeface="Arial" pitchFamily="34" charset="0"/>
              </a:defRPr>
            </a:lvl1pPr>
            <a:lvl2pPr marL="742950" indent="-285750" algn="l" eaLnBrk="0" hangingPunct="0">
              <a:buSzPct val="120000"/>
              <a:buChar char="•"/>
              <a:defRPr sz="1400">
                <a:solidFill>
                  <a:schemeClr val="tx1"/>
                </a:solidFill>
                <a:latin typeface="Arial" pitchFamily="34" charset="0"/>
              </a:defRPr>
            </a:lvl2pPr>
            <a:lvl3pPr marL="1143000" indent="-228600" algn="l" eaLnBrk="0" hangingPunct="0">
              <a:buSzPct val="100000"/>
              <a:buFont typeface="Courier New" pitchFamily="49" charset="0"/>
              <a:buChar char="o"/>
              <a:defRPr sz="1200">
                <a:solidFill>
                  <a:schemeClr val="tx1"/>
                </a:solidFill>
                <a:latin typeface="Arial" pitchFamily="34" charset="0"/>
              </a:defRPr>
            </a:lvl3pPr>
            <a:lvl4pPr marL="1600200" indent="-228600" algn="l" eaLnBrk="0" hangingPunct="0">
              <a:buChar char="–"/>
              <a:defRPr sz="1100">
                <a:solidFill>
                  <a:schemeClr val="tx1"/>
                </a:solidFill>
                <a:latin typeface="Arial" pitchFamily="34" charset="0"/>
              </a:defRPr>
            </a:lvl4pPr>
            <a:lvl5pPr marL="2057400" indent="-228600" algn="just" eaLnBrk="0" hangingPunct="0">
              <a:spcBef>
                <a:spcPct val="7000"/>
              </a:spcBef>
              <a:spcAft>
                <a:spcPct val="20000"/>
              </a:spcAft>
              <a:buChar char="»"/>
              <a:defRPr sz="1300">
                <a:solidFill>
                  <a:schemeClr val="tx1"/>
                </a:solidFill>
                <a:latin typeface="AGaramond" pitchFamily="18" charset="0"/>
              </a:defRPr>
            </a:lvl5pPr>
            <a:lvl6pPr marL="2514600" indent="-228600" algn="just" eaLnBrk="0" fontAlgn="base" hangingPunct="0">
              <a:spcBef>
                <a:spcPct val="7000"/>
              </a:spcBef>
              <a:spcAft>
                <a:spcPct val="20000"/>
              </a:spcAft>
              <a:buChar char="»"/>
              <a:defRPr sz="1300">
                <a:solidFill>
                  <a:schemeClr val="tx1"/>
                </a:solidFill>
                <a:latin typeface="AGaramond" pitchFamily="18" charset="0"/>
              </a:defRPr>
            </a:lvl6pPr>
            <a:lvl7pPr marL="2971800" indent="-228600" algn="just" eaLnBrk="0" fontAlgn="base" hangingPunct="0">
              <a:spcBef>
                <a:spcPct val="7000"/>
              </a:spcBef>
              <a:spcAft>
                <a:spcPct val="20000"/>
              </a:spcAft>
              <a:buChar char="»"/>
              <a:defRPr sz="1300">
                <a:solidFill>
                  <a:schemeClr val="tx1"/>
                </a:solidFill>
                <a:latin typeface="AGaramond" pitchFamily="18" charset="0"/>
              </a:defRPr>
            </a:lvl7pPr>
            <a:lvl8pPr marL="3429000" indent="-228600" algn="just" eaLnBrk="0" fontAlgn="base" hangingPunct="0">
              <a:spcBef>
                <a:spcPct val="7000"/>
              </a:spcBef>
              <a:spcAft>
                <a:spcPct val="20000"/>
              </a:spcAft>
              <a:buChar char="»"/>
              <a:defRPr sz="1300">
                <a:solidFill>
                  <a:schemeClr val="tx1"/>
                </a:solidFill>
                <a:latin typeface="AGaramond" pitchFamily="18" charset="0"/>
              </a:defRPr>
            </a:lvl8pPr>
            <a:lvl9pPr marL="3886200" indent="-228600" algn="just" eaLnBrk="0" fontAlgn="base" hangingPunct="0">
              <a:spcBef>
                <a:spcPct val="7000"/>
              </a:spcBef>
              <a:spcAft>
                <a:spcPct val="20000"/>
              </a:spcAft>
              <a:buChar char="»"/>
              <a:defRPr sz="1300">
                <a:solidFill>
                  <a:schemeClr val="tx1"/>
                </a:solidFill>
                <a:latin typeface="AGaramond" pitchFamily="18" charset="0"/>
              </a:defRPr>
            </a:lvl9pPr>
          </a:lstStyle>
          <a:p>
            <a:pPr algn="ctr"/>
            <a:r>
              <a:rPr lang="en-US" altLang="en-US">
                <a:solidFill>
                  <a:srgbClr val="FF0000"/>
                </a:solidFill>
              </a:rPr>
              <a:t>Canada</a:t>
            </a:r>
          </a:p>
        </p:txBody>
      </p:sp>
    </p:spTree>
    <p:extLst>
      <p:ext uri="{BB962C8B-B14F-4D97-AF65-F5344CB8AC3E}">
        <p14:creationId xmlns:p14="http://schemas.microsoft.com/office/powerpoint/2010/main" val="3156616967"/>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838200" y="74579"/>
            <a:ext cx="7594059" cy="460375"/>
          </a:xfrm>
          <a:prstGeom prst="rect">
            <a:avLst/>
          </a:prstGeom>
          <a:noFill/>
          <a:ln>
            <a:noFill/>
          </a:ln>
          <a:extLst/>
        </p:spPr>
        <p:txBody>
          <a:bodyPr anchor="ctr"/>
          <a:lstStyle/>
          <a:p>
            <a:pPr algn="l">
              <a:defRPr/>
            </a:pPr>
            <a:r>
              <a:rPr lang="en-US" sz="2000" dirty="0" smtClean="0">
                <a:solidFill>
                  <a:srgbClr val="000000"/>
                </a:solidFill>
                <a:latin typeface="+mj-lt"/>
              </a:rPr>
              <a:t>Canada’s Changing Fiscal Outlook …</a:t>
            </a:r>
            <a:endParaRPr lang="en-US" sz="2000" dirty="0">
              <a:solidFill>
                <a:srgbClr val="000000"/>
              </a:solidFill>
              <a:latin typeface="+mj-lt"/>
            </a:endParaRPr>
          </a:p>
        </p:txBody>
      </p:sp>
      <p:sp>
        <p:nvSpPr>
          <p:cNvPr id="3" name="Rectangle 4"/>
          <p:cNvSpPr>
            <a:spLocks noChangeArrowheads="1"/>
          </p:cNvSpPr>
          <p:nvPr/>
        </p:nvSpPr>
        <p:spPr bwMode="auto">
          <a:xfrm>
            <a:off x="838200" y="1625600"/>
            <a:ext cx="7467600" cy="922338"/>
          </a:xfrm>
          <a:prstGeom prst="rect">
            <a:avLst/>
          </a:prstGeom>
          <a:noFill/>
          <a:ln>
            <a:noFill/>
          </a:ln>
          <a:effectLst/>
          <a:extLst/>
        </p:spPr>
        <p:txBody>
          <a:bodyPr lIns="0" tIns="0" rIns="0" bIns="0" anchor="ctr">
            <a:spAutoFit/>
          </a:bodyPr>
          <a:lstStyle/>
          <a:p>
            <a:pPr marL="342900" indent="-342900">
              <a:defRPr/>
            </a:pPr>
            <a:endParaRPr lang="en-US" sz="2000" dirty="0">
              <a:solidFill>
                <a:srgbClr val="000000"/>
              </a:solidFill>
              <a:latin typeface="+mj-lt"/>
              <a:ea typeface="Times New Roman" pitchFamily="18" charset="0"/>
              <a:cs typeface="Arial" pitchFamily="34" charset="0"/>
            </a:endParaRPr>
          </a:p>
          <a:p>
            <a:pPr marL="342900" indent="-342900">
              <a:buFont typeface="Arial" pitchFamily="34" charset="0"/>
              <a:buChar char="•"/>
              <a:defRPr/>
            </a:pPr>
            <a:endParaRPr lang="en-US" sz="2000" dirty="0">
              <a:solidFill>
                <a:srgbClr val="000000"/>
              </a:solidFill>
              <a:latin typeface="+mj-lt"/>
              <a:ea typeface="Times New Roman" pitchFamily="18" charset="0"/>
              <a:cs typeface="Arial" pitchFamily="34" charset="0"/>
            </a:endParaRPr>
          </a:p>
          <a:p>
            <a:pPr marL="342900" indent="-342900">
              <a:buFont typeface="Arial" pitchFamily="34" charset="0"/>
              <a:buChar char="•"/>
              <a:defRPr/>
            </a:pPr>
            <a:endParaRPr lang="en-US" sz="2000" dirty="0">
              <a:solidFill>
                <a:srgbClr val="000000"/>
              </a:solidFill>
              <a:latin typeface="+mj-lt"/>
              <a:ea typeface="Times New Roman" pitchFamily="18" charset="0"/>
              <a:cs typeface="Arial" pitchFamily="34" charset="0"/>
            </a:endParaRPr>
          </a:p>
        </p:txBody>
      </p:sp>
      <p:graphicFrame>
        <p:nvGraphicFramePr>
          <p:cNvPr id="12" name="Object 4"/>
          <p:cNvGraphicFramePr>
            <a:graphicFrameLocks/>
          </p:cNvGraphicFramePr>
          <p:nvPr>
            <p:extLst>
              <p:ext uri="{D42A27DB-BD31-4B8C-83A1-F6EECF244321}">
                <p14:modId xmlns:p14="http://schemas.microsoft.com/office/powerpoint/2010/main" val="3202995492"/>
              </p:ext>
            </p:extLst>
          </p:nvPr>
        </p:nvGraphicFramePr>
        <p:xfrm>
          <a:off x="584200" y="1257694"/>
          <a:ext cx="4100513" cy="4467225"/>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 Box 9"/>
          <p:cNvSpPr txBox="1">
            <a:spLocks noChangeArrowheads="1"/>
          </p:cNvSpPr>
          <p:nvPr/>
        </p:nvSpPr>
        <p:spPr bwMode="auto">
          <a:xfrm>
            <a:off x="822325" y="802082"/>
            <a:ext cx="36576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sz="1600">
                <a:solidFill>
                  <a:schemeClr val="tx1"/>
                </a:solidFill>
                <a:latin typeface="Arial" pitchFamily="34" charset="0"/>
              </a:defRPr>
            </a:lvl1pPr>
            <a:lvl2pPr marL="742950" indent="-285750" algn="l" eaLnBrk="0" hangingPunct="0">
              <a:buSzPct val="120000"/>
              <a:buChar char="•"/>
              <a:defRPr sz="1400">
                <a:solidFill>
                  <a:schemeClr val="tx1"/>
                </a:solidFill>
                <a:latin typeface="Arial" pitchFamily="34" charset="0"/>
              </a:defRPr>
            </a:lvl2pPr>
            <a:lvl3pPr marL="1143000" indent="-228600" algn="l" eaLnBrk="0" hangingPunct="0">
              <a:buSzPct val="100000"/>
              <a:buFont typeface="Courier New" pitchFamily="49" charset="0"/>
              <a:buChar char="o"/>
              <a:defRPr sz="1200">
                <a:solidFill>
                  <a:schemeClr val="tx1"/>
                </a:solidFill>
                <a:latin typeface="Arial" pitchFamily="34" charset="0"/>
              </a:defRPr>
            </a:lvl3pPr>
            <a:lvl4pPr marL="1600200" indent="-228600" algn="l" eaLnBrk="0" hangingPunct="0">
              <a:buChar char="–"/>
              <a:defRPr sz="1100">
                <a:solidFill>
                  <a:schemeClr val="tx1"/>
                </a:solidFill>
                <a:latin typeface="Arial" pitchFamily="34" charset="0"/>
              </a:defRPr>
            </a:lvl4pPr>
            <a:lvl5pPr marL="2057400" indent="-228600" algn="just" eaLnBrk="0" hangingPunct="0">
              <a:spcBef>
                <a:spcPct val="7000"/>
              </a:spcBef>
              <a:spcAft>
                <a:spcPct val="20000"/>
              </a:spcAft>
              <a:buChar char="»"/>
              <a:defRPr sz="1300">
                <a:solidFill>
                  <a:schemeClr val="tx1"/>
                </a:solidFill>
                <a:latin typeface="AGaramond" pitchFamily="18" charset="0"/>
              </a:defRPr>
            </a:lvl5pPr>
            <a:lvl6pPr marL="2514600" indent="-228600" algn="just" eaLnBrk="0" fontAlgn="base" hangingPunct="0">
              <a:spcBef>
                <a:spcPct val="7000"/>
              </a:spcBef>
              <a:spcAft>
                <a:spcPct val="20000"/>
              </a:spcAft>
              <a:buChar char="»"/>
              <a:defRPr sz="1300">
                <a:solidFill>
                  <a:schemeClr val="tx1"/>
                </a:solidFill>
                <a:latin typeface="AGaramond" pitchFamily="18" charset="0"/>
              </a:defRPr>
            </a:lvl6pPr>
            <a:lvl7pPr marL="2971800" indent="-228600" algn="just" eaLnBrk="0" fontAlgn="base" hangingPunct="0">
              <a:spcBef>
                <a:spcPct val="7000"/>
              </a:spcBef>
              <a:spcAft>
                <a:spcPct val="20000"/>
              </a:spcAft>
              <a:buChar char="»"/>
              <a:defRPr sz="1300">
                <a:solidFill>
                  <a:schemeClr val="tx1"/>
                </a:solidFill>
                <a:latin typeface="AGaramond" pitchFamily="18" charset="0"/>
              </a:defRPr>
            </a:lvl7pPr>
            <a:lvl8pPr marL="3429000" indent="-228600" algn="just" eaLnBrk="0" fontAlgn="base" hangingPunct="0">
              <a:spcBef>
                <a:spcPct val="7000"/>
              </a:spcBef>
              <a:spcAft>
                <a:spcPct val="20000"/>
              </a:spcAft>
              <a:buChar char="»"/>
              <a:defRPr sz="1300">
                <a:solidFill>
                  <a:schemeClr val="tx1"/>
                </a:solidFill>
                <a:latin typeface="AGaramond" pitchFamily="18" charset="0"/>
              </a:defRPr>
            </a:lvl8pPr>
            <a:lvl9pPr marL="3886200" indent="-228600" algn="just" eaLnBrk="0" fontAlgn="base" hangingPunct="0">
              <a:spcBef>
                <a:spcPct val="7000"/>
              </a:spcBef>
              <a:spcAft>
                <a:spcPct val="20000"/>
              </a:spcAft>
              <a:buChar char="»"/>
              <a:defRPr sz="1300">
                <a:solidFill>
                  <a:schemeClr val="tx1"/>
                </a:solidFill>
                <a:latin typeface="AGaramond" pitchFamily="18" charset="0"/>
              </a:defRPr>
            </a:lvl9pPr>
          </a:lstStyle>
          <a:p>
            <a:pPr eaLnBrk="1" hangingPunct="1"/>
            <a:r>
              <a:rPr lang="en-GB" altLang="en-US" b="1" dirty="0" smtClean="0">
                <a:solidFill>
                  <a:srgbClr val="000000"/>
                </a:solidFill>
                <a:ea typeface="MS PGothic" pitchFamily="34" charset="-128"/>
                <a:cs typeface="Geneva"/>
              </a:rPr>
              <a:t>Canada’s Federal Budget Balance</a:t>
            </a:r>
            <a:endParaRPr lang="en-GB" altLang="en-US" b="1" dirty="0">
              <a:solidFill>
                <a:srgbClr val="000000"/>
              </a:solidFill>
              <a:ea typeface="MS PGothic" pitchFamily="34" charset="-128"/>
              <a:cs typeface="Geneva"/>
            </a:endParaRPr>
          </a:p>
        </p:txBody>
      </p:sp>
      <p:sp>
        <p:nvSpPr>
          <p:cNvPr id="16" name="Text Box 16"/>
          <p:cNvSpPr txBox="1">
            <a:spLocks noChangeArrowheads="1"/>
          </p:cNvSpPr>
          <p:nvPr/>
        </p:nvSpPr>
        <p:spPr bwMode="auto">
          <a:xfrm>
            <a:off x="923925" y="1387869"/>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defRPr sz="1600">
                <a:solidFill>
                  <a:schemeClr val="tx1"/>
                </a:solidFill>
                <a:latin typeface="Arial" pitchFamily="34" charset="0"/>
              </a:defRPr>
            </a:lvl1pPr>
            <a:lvl2pPr marL="742950" indent="-285750" algn="l" eaLnBrk="0" hangingPunct="0">
              <a:buSzPct val="120000"/>
              <a:buChar char="•"/>
              <a:defRPr sz="1400">
                <a:solidFill>
                  <a:schemeClr val="tx1"/>
                </a:solidFill>
                <a:latin typeface="Arial" pitchFamily="34" charset="0"/>
              </a:defRPr>
            </a:lvl2pPr>
            <a:lvl3pPr marL="1143000" indent="-228600" algn="l" eaLnBrk="0" hangingPunct="0">
              <a:buSzPct val="100000"/>
              <a:buFont typeface="Courier New" pitchFamily="49" charset="0"/>
              <a:buChar char="o"/>
              <a:defRPr sz="1200">
                <a:solidFill>
                  <a:schemeClr val="tx1"/>
                </a:solidFill>
                <a:latin typeface="Arial" pitchFamily="34" charset="0"/>
              </a:defRPr>
            </a:lvl3pPr>
            <a:lvl4pPr marL="1600200" indent="-228600" algn="l" eaLnBrk="0" hangingPunct="0">
              <a:buChar char="–"/>
              <a:defRPr sz="1100">
                <a:solidFill>
                  <a:schemeClr val="tx1"/>
                </a:solidFill>
                <a:latin typeface="Arial" pitchFamily="34" charset="0"/>
              </a:defRPr>
            </a:lvl4pPr>
            <a:lvl5pPr marL="2057400" indent="-228600" algn="just" eaLnBrk="0" hangingPunct="0">
              <a:spcBef>
                <a:spcPct val="7000"/>
              </a:spcBef>
              <a:spcAft>
                <a:spcPct val="20000"/>
              </a:spcAft>
              <a:buChar char="»"/>
              <a:defRPr sz="1300">
                <a:solidFill>
                  <a:schemeClr val="tx1"/>
                </a:solidFill>
                <a:latin typeface="AGaramond" pitchFamily="18" charset="0"/>
              </a:defRPr>
            </a:lvl5pPr>
            <a:lvl6pPr marL="2514600" indent="-228600" algn="just" eaLnBrk="0" fontAlgn="base" hangingPunct="0">
              <a:spcBef>
                <a:spcPct val="7000"/>
              </a:spcBef>
              <a:spcAft>
                <a:spcPct val="20000"/>
              </a:spcAft>
              <a:buChar char="»"/>
              <a:defRPr sz="1300">
                <a:solidFill>
                  <a:schemeClr val="tx1"/>
                </a:solidFill>
                <a:latin typeface="AGaramond" pitchFamily="18" charset="0"/>
              </a:defRPr>
            </a:lvl6pPr>
            <a:lvl7pPr marL="2971800" indent="-228600" algn="just" eaLnBrk="0" fontAlgn="base" hangingPunct="0">
              <a:spcBef>
                <a:spcPct val="7000"/>
              </a:spcBef>
              <a:spcAft>
                <a:spcPct val="20000"/>
              </a:spcAft>
              <a:buChar char="»"/>
              <a:defRPr sz="1300">
                <a:solidFill>
                  <a:schemeClr val="tx1"/>
                </a:solidFill>
                <a:latin typeface="AGaramond" pitchFamily="18" charset="0"/>
              </a:defRPr>
            </a:lvl7pPr>
            <a:lvl8pPr marL="3429000" indent="-228600" algn="just" eaLnBrk="0" fontAlgn="base" hangingPunct="0">
              <a:spcBef>
                <a:spcPct val="7000"/>
              </a:spcBef>
              <a:spcAft>
                <a:spcPct val="20000"/>
              </a:spcAft>
              <a:buChar char="»"/>
              <a:defRPr sz="1300">
                <a:solidFill>
                  <a:schemeClr val="tx1"/>
                </a:solidFill>
                <a:latin typeface="AGaramond" pitchFamily="18" charset="0"/>
              </a:defRPr>
            </a:lvl8pPr>
            <a:lvl9pPr marL="3886200" indent="-228600" algn="just" eaLnBrk="0" fontAlgn="base" hangingPunct="0">
              <a:spcBef>
                <a:spcPct val="7000"/>
              </a:spcBef>
              <a:spcAft>
                <a:spcPct val="20000"/>
              </a:spcAft>
              <a:buChar char="»"/>
              <a:defRPr sz="1300">
                <a:solidFill>
                  <a:schemeClr val="tx1"/>
                </a:solidFill>
                <a:latin typeface="AGaramond" pitchFamily="18" charset="0"/>
              </a:defRPr>
            </a:lvl9pPr>
          </a:lstStyle>
          <a:p>
            <a:pPr eaLnBrk="1" hangingPunct="1"/>
            <a:r>
              <a:rPr lang="en-US" altLang="en-US" sz="1200" b="0" i="1" dirty="0" smtClean="0">
                <a:solidFill>
                  <a:srgbClr val="000000"/>
                </a:solidFill>
                <a:ea typeface="MS PGothic" pitchFamily="34" charset="-128"/>
                <a:cs typeface="Geneva"/>
              </a:rPr>
              <a:t>$ billions</a:t>
            </a:r>
            <a:endParaRPr lang="en-US" altLang="en-US" sz="1200" b="0" i="1" dirty="0">
              <a:solidFill>
                <a:srgbClr val="000000"/>
              </a:solidFill>
              <a:ea typeface="MS PGothic" pitchFamily="34" charset="-128"/>
              <a:cs typeface="Geneva"/>
            </a:endParaRPr>
          </a:p>
        </p:txBody>
      </p:sp>
      <p:sp>
        <p:nvSpPr>
          <p:cNvPr id="28" name="TextBox 27"/>
          <p:cNvSpPr txBox="1"/>
          <p:nvPr/>
        </p:nvSpPr>
        <p:spPr>
          <a:xfrm>
            <a:off x="5114925" y="944005"/>
            <a:ext cx="4291011" cy="4916731"/>
          </a:xfrm>
          <a:prstGeom prst="rect">
            <a:avLst/>
          </a:prstGeom>
          <a:noFill/>
        </p:spPr>
        <p:txBody>
          <a:bodyPr wrap="square" rtlCol="0">
            <a:spAutoFit/>
          </a:bodyPr>
          <a:lstStyle/>
          <a:p>
            <a:pPr algn="l"/>
            <a:r>
              <a:rPr lang="en-US" sz="1800" b="0" dirty="0" smtClean="0">
                <a:solidFill>
                  <a:schemeClr val="tx1"/>
                </a:solidFill>
              </a:rPr>
              <a:t>Major </a:t>
            </a:r>
            <a:r>
              <a:rPr lang="en-US" sz="1800" b="0" dirty="0">
                <a:solidFill>
                  <a:schemeClr val="tx1"/>
                </a:solidFill>
              </a:rPr>
              <a:t>i</a:t>
            </a:r>
            <a:r>
              <a:rPr lang="en-US" sz="1800" b="0" dirty="0" smtClean="0">
                <a:solidFill>
                  <a:schemeClr val="tx1"/>
                </a:solidFill>
              </a:rPr>
              <a:t>nitiatives </a:t>
            </a:r>
            <a:r>
              <a:rPr lang="en-US" sz="1800" b="0" dirty="0">
                <a:solidFill>
                  <a:schemeClr val="tx1"/>
                </a:solidFill>
              </a:rPr>
              <a:t>i</a:t>
            </a:r>
            <a:r>
              <a:rPr lang="en-US" sz="1800" b="0" dirty="0" smtClean="0">
                <a:solidFill>
                  <a:schemeClr val="tx1"/>
                </a:solidFill>
              </a:rPr>
              <a:t>nclude:</a:t>
            </a:r>
          </a:p>
          <a:p>
            <a:pPr marL="285750" indent="-285750" algn="l">
              <a:buFont typeface="Arial" panose="020B0604020202020204" pitchFamily="34" charset="0"/>
              <a:buChar char="•"/>
            </a:pPr>
            <a:r>
              <a:rPr lang="en-US" sz="1800" b="0" dirty="0" smtClean="0">
                <a:solidFill>
                  <a:schemeClr val="tx1"/>
                </a:solidFill>
              </a:rPr>
              <a:t>Canada Child Benefit</a:t>
            </a:r>
          </a:p>
          <a:p>
            <a:pPr marL="285750" indent="-285750" algn="l">
              <a:buFont typeface="Arial" panose="020B0604020202020204" pitchFamily="34" charset="0"/>
              <a:buChar char="•"/>
            </a:pPr>
            <a:r>
              <a:rPr lang="en-US" sz="1800" b="0" dirty="0" smtClean="0">
                <a:solidFill>
                  <a:schemeClr val="tx1"/>
                </a:solidFill>
              </a:rPr>
              <a:t>Seniors, Veterans</a:t>
            </a:r>
          </a:p>
          <a:p>
            <a:pPr marL="285750" indent="-285750" algn="l">
              <a:buFont typeface="Arial" panose="020B0604020202020204" pitchFamily="34" charset="0"/>
              <a:buChar char="•"/>
            </a:pPr>
            <a:r>
              <a:rPr lang="en-US" sz="1800" b="0" dirty="0" smtClean="0">
                <a:solidFill>
                  <a:schemeClr val="tx1"/>
                </a:solidFill>
              </a:rPr>
              <a:t>Indigenous Peoples</a:t>
            </a:r>
          </a:p>
          <a:p>
            <a:pPr marL="285750" indent="-285750" algn="l">
              <a:buFont typeface="Arial" panose="020B0604020202020204" pitchFamily="34" charset="0"/>
              <a:buChar char="•"/>
            </a:pPr>
            <a:r>
              <a:rPr lang="en-US" sz="1800" b="0" dirty="0" smtClean="0">
                <a:solidFill>
                  <a:schemeClr val="tx1"/>
                </a:solidFill>
              </a:rPr>
              <a:t>Student Aid</a:t>
            </a:r>
          </a:p>
          <a:p>
            <a:pPr marL="285750" indent="-285750" algn="l">
              <a:buFont typeface="Arial" panose="020B0604020202020204" pitchFamily="34" charset="0"/>
              <a:buChar char="•"/>
            </a:pPr>
            <a:r>
              <a:rPr lang="en-US" sz="1800" b="0" dirty="0" smtClean="0">
                <a:solidFill>
                  <a:schemeClr val="tx1"/>
                </a:solidFill>
              </a:rPr>
              <a:t>Infrastructure</a:t>
            </a:r>
          </a:p>
          <a:p>
            <a:pPr marL="285750" indent="-285750" algn="l">
              <a:buFont typeface="Arial" panose="020B0604020202020204" pitchFamily="34" charset="0"/>
              <a:buChar char="•"/>
            </a:pPr>
            <a:r>
              <a:rPr lang="en-US" sz="1800" b="0" dirty="0" smtClean="0">
                <a:solidFill>
                  <a:schemeClr val="tx1"/>
                </a:solidFill>
              </a:rPr>
              <a:t>Training, Employment Insurance</a:t>
            </a:r>
          </a:p>
          <a:p>
            <a:pPr marL="285750" indent="-285750" algn="l">
              <a:buFont typeface="Arial" panose="020B0604020202020204" pitchFamily="34" charset="0"/>
              <a:buChar char="•"/>
            </a:pPr>
            <a:r>
              <a:rPr lang="en-US" sz="1800" b="0" dirty="0" smtClean="0">
                <a:solidFill>
                  <a:schemeClr val="tx1"/>
                </a:solidFill>
              </a:rPr>
              <a:t>A green economy </a:t>
            </a:r>
          </a:p>
          <a:p>
            <a:pPr marL="285750" indent="-285750" algn="l">
              <a:buFont typeface="Arial" panose="020B0604020202020204" pitchFamily="34" charset="0"/>
              <a:buChar char="•"/>
            </a:pPr>
            <a:r>
              <a:rPr lang="en-US" sz="1800" b="0" dirty="0" smtClean="0">
                <a:solidFill>
                  <a:schemeClr val="tx1"/>
                </a:solidFill>
              </a:rPr>
              <a:t>Innovation</a:t>
            </a:r>
          </a:p>
          <a:p>
            <a:pPr marL="285750" indent="-285750" algn="l">
              <a:buFont typeface="Arial" panose="020B0604020202020204" pitchFamily="34" charset="0"/>
              <a:buChar char="•"/>
            </a:pPr>
            <a:r>
              <a:rPr lang="en-US" sz="1800" b="0" dirty="0" smtClean="0">
                <a:solidFill>
                  <a:schemeClr val="tx1"/>
                </a:solidFill>
              </a:rPr>
              <a:t>Tax </a:t>
            </a:r>
            <a:r>
              <a:rPr lang="en-US" sz="1800" b="0" dirty="0">
                <a:solidFill>
                  <a:schemeClr val="tx1"/>
                </a:solidFill>
              </a:rPr>
              <a:t>f</a:t>
            </a:r>
            <a:r>
              <a:rPr lang="en-US" sz="1800" b="0" dirty="0" smtClean="0">
                <a:solidFill>
                  <a:schemeClr val="tx1"/>
                </a:solidFill>
              </a:rPr>
              <a:t>airness</a:t>
            </a:r>
          </a:p>
          <a:p>
            <a:pPr marL="285750" indent="-285750" algn="l">
              <a:buFont typeface="Arial" panose="020B0604020202020204" pitchFamily="34" charset="0"/>
              <a:buChar char="•"/>
            </a:pPr>
            <a:r>
              <a:rPr lang="en-US" sz="1800" b="0" dirty="0" smtClean="0">
                <a:solidFill>
                  <a:schemeClr val="tx1"/>
                </a:solidFill>
              </a:rPr>
              <a:t>Restructuring tax </a:t>
            </a:r>
            <a:r>
              <a:rPr lang="en-US" sz="1800" b="0" dirty="0">
                <a:solidFill>
                  <a:schemeClr val="tx1"/>
                </a:solidFill>
              </a:rPr>
              <a:t>e</a:t>
            </a:r>
            <a:r>
              <a:rPr lang="en-US" sz="1800" b="0" dirty="0" smtClean="0">
                <a:solidFill>
                  <a:schemeClr val="tx1"/>
                </a:solidFill>
              </a:rPr>
              <a:t>xpenditures</a:t>
            </a:r>
          </a:p>
          <a:p>
            <a:pPr algn="l"/>
            <a:endParaRPr lang="es-MX" sz="1700" b="0" dirty="0">
              <a:solidFill>
                <a:schemeClr val="tx1"/>
              </a:solidFill>
            </a:endParaRPr>
          </a:p>
        </p:txBody>
      </p:sp>
      <p:sp>
        <p:nvSpPr>
          <p:cNvPr id="11" name="Text Box 4"/>
          <p:cNvSpPr txBox="1">
            <a:spLocks noChangeArrowheads="1"/>
          </p:cNvSpPr>
          <p:nvPr/>
        </p:nvSpPr>
        <p:spPr bwMode="auto">
          <a:xfrm>
            <a:off x="1664116" y="6036697"/>
            <a:ext cx="6022975" cy="261610"/>
          </a:xfrm>
          <a:prstGeom prst="rect">
            <a:avLst/>
          </a:prstGeom>
          <a:noFill/>
          <a:ln w="9525">
            <a:noFill/>
            <a:miter lim="800000"/>
            <a:headEnd/>
            <a:tailEnd/>
          </a:ln>
        </p:spPr>
        <p:txBody>
          <a:bodyPr wrap="square">
            <a:spAutoFit/>
          </a:bodyPr>
          <a:lstStyle/>
          <a:p>
            <a:pPr>
              <a:spcBef>
                <a:spcPct val="0"/>
              </a:spcBef>
            </a:pPr>
            <a:r>
              <a:rPr lang="en-US" sz="1100" b="0" i="1" dirty="0">
                <a:solidFill>
                  <a:srgbClr val="000000"/>
                </a:solidFill>
                <a:ea typeface="MS PGothic" pitchFamily="34" charset="-128"/>
              </a:rPr>
              <a:t>Source: </a:t>
            </a:r>
            <a:r>
              <a:rPr lang="en-US" sz="1100" b="0" i="1" dirty="0" smtClean="0">
                <a:solidFill>
                  <a:srgbClr val="000000"/>
                </a:solidFill>
                <a:ea typeface="MS PGothic" pitchFamily="34" charset="-128"/>
              </a:rPr>
              <a:t>Department of Finance Canada, Scotiabank </a:t>
            </a:r>
            <a:r>
              <a:rPr lang="en-US" sz="1100" b="0" i="1" dirty="0">
                <a:solidFill>
                  <a:srgbClr val="000000"/>
                </a:solidFill>
                <a:ea typeface="MS PGothic" pitchFamily="34" charset="-128"/>
              </a:rPr>
              <a:t>Economics.</a:t>
            </a:r>
          </a:p>
        </p:txBody>
      </p:sp>
      <p:sp>
        <p:nvSpPr>
          <p:cNvPr id="14" name="Text Box 21"/>
          <p:cNvSpPr txBox="1">
            <a:spLocks noChangeArrowheads="1"/>
          </p:cNvSpPr>
          <p:nvPr/>
        </p:nvSpPr>
        <p:spPr bwMode="auto">
          <a:xfrm>
            <a:off x="3488993" y="1978923"/>
            <a:ext cx="8667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sz="1600">
                <a:solidFill>
                  <a:schemeClr val="tx1"/>
                </a:solidFill>
                <a:latin typeface="Arial" pitchFamily="34" charset="0"/>
              </a:defRPr>
            </a:lvl1pPr>
            <a:lvl2pPr marL="742950" indent="-285750" algn="l" eaLnBrk="0" hangingPunct="0">
              <a:buSzPct val="120000"/>
              <a:buChar char="•"/>
              <a:defRPr sz="1400">
                <a:solidFill>
                  <a:schemeClr val="tx1"/>
                </a:solidFill>
                <a:latin typeface="Arial" pitchFamily="34" charset="0"/>
              </a:defRPr>
            </a:lvl2pPr>
            <a:lvl3pPr marL="1143000" indent="-228600" algn="l" eaLnBrk="0" hangingPunct="0">
              <a:buSzPct val="100000"/>
              <a:buFont typeface="Courier New" pitchFamily="49" charset="0"/>
              <a:buChar char="o"/>
              <a:defRPr sz="1200">
                <a:solidFill>
                  <a:schemeClr val="tx1"/>
                </a:solidFill>
                <a:latin typeface="Arial" pitchFamily="34" charset="0"/>
              </a:defRPr>
            </a:lvl3pPr>
            <a:lvl4pPr marL="1600200" indent="-228600" algn="l" eaLnBrk="0" hangingPunct="0">
              <a:buChar char="–"/>
              <a:defRPr sz="1100">
                <a:solidFill>
                  <a:schemeClr val="tx1"/>
                </a:solidFill>
                <a:latin typeface="Arial" pitchFamily="34" charset="0"/>
              </a:defRPr>
            </a:lvl4pPr>
            <a:lvl5pPr marL="2057400" indent="-228600" algn="just" eaLnBrk="0" hangingPunct="0">
              <a:spcBef>
                <a:spcPct val="7000"/>
              </a:spcBef>
              <a:spcAft>
                <a:spcPct val="20000"/>
              </a:spcAft>
              <a:buChar char="»"/>
              <a:defRPr sz="1300">
                <a:solidFill>
                  <a:schemeClr val="tx1"/>
                </a:solidFill>
                <a:latin typeface="AGaramond" pitchFamily="18" charset="0"/>
              </a:defRPr>
            </a:lvl5pPr>
            <a:lvl6pPr marL="2514600" indent="-228600" algn="just" eaLnBrk="0" fontAlgn="base" hangingPunct="0">
              <a:spcBef>
                <a:spcPct val="7000"/>
              </a:spcBef>
              <a:spcAft>
                <a:spcPct val="20000"/>
              </a:spcAft>
              <a:buChar char="»"/>
              <a:defRPr sz="1300">
                <a:solidFill>
                  <a:schemeClr val="tx1"/>
                </a:solidFill>
                <a:latin typeface="AGaramond" pitchFamily="18" charset="0"/>
              </a:defRPr>
            </a:lvl6pPr>
            <a:lvl7pPr marL="2971800" indent="-228600" algn="just" eaLnBrk="0" fontAlgn="base" hangingPunct="0">
              <a:spcBef>
                <a:spcPct val="7000"/>
              </a:spcBef>
              <a:spcAft>
                <a:spcPct val="20000"/>
              </a:spcAft>
              <a:buChar char="»"/>
              <a:defRPr sz="1300">
                <a:solidFill>
                  <a:schemeClr val="tx1"/>
                </a:solidFill>
                <a:latin typeface="AGaramond" pitchFamily="18" charset="0"/>
              </a:defRPr>
            </a:lvl7pPr>
            <a:lvl8pPr marL="3429000" indent="-228600" algn="just" eaLnBrk="0" fontAlgn="base" hangingPunct="0">
              <a:spcBef>
                <a:spcPct val="7000"/>
              </a:spcBef>
              <a:spcAft>
                <a:spcPct val="20000"/>
              </a:spcAft>
              <a:buChar char="»"/>
              <a:defRPr sz="1300">
                <a:solidFill>
                  <a:schemeClr val="tx1"/>
                </a:solidFill>
                <a:latin typeface="AGaramond" pitchFamily="18" charset="0"/>
              </a:defRPr>
            </a:lvl8pPr>
            <a:lvl9pPr marL="3886200" indent="-228600" algn="just" eaLnBrk="0" fontAlgn="base" hangingPunct="0">
              <a:spcBef>
                <a:spcPct val="7000"/>
              </a:spcBef>
              <a:spcAft>
                <a:spcPct val="20000"/>
              </a:spcAft>
              <a:buChar char="»"/>
              <a:defRPr sz="1300">
                <a:solidFill>
                  <a:schemeClr val="tx1"/>
                </a:solidFill>
                <a:latin typeface="AGaramond" pitchFamily="18" charset="0"/>
              </a:defRPr>
            </a:lvl9pPr>
          </a:lstStyle>
          <a:p>
            <a:pPr algn="ctr" eaLnBrk="1" hangingPunct="1"/>
            <a:r>
              <a:rPr lang="en-CA" altLang="en-US" sz="1200" b="0" i="1" dirty="0">
                <a:solidFill>
                  <a:srgbClr val="000000"/>
                </a:solidFill>
                <a:ea typeface="MS PGothic" pitchFamily="34" charset="-128"/>
                <a:cs typeface="Arial" pitchFamily="34" charset="0"/>
              </a:rPr>
              <a:t>forecast</a:t>
            </a:r>
          </a:p>
        </p:txBody>
      </p:sp>
      <p:sp>
        <p:nvSpPr>
          <p:cNvPr id="15" name="Line 22"/>
          <p:cNvSpPr>
            <a:spLocks noChangeShapeType="1"/>
          </p:cNvSpPr>
          <p:nvPr/>
        </p:nvSpPr>
        <p:spPr bwMode="auto">
          <a:xfrm flipH="1">
            <a:off x="3747756" y="2277070"/>
            <a:ext cx="349250" cy="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spAutoFit/>
          </a:bodyPr>
          <a:lstStyle/>
          <a:p>
            <a:endParaRPr lang="en-CA" dirty="0"/>
          </a:p>
        </p:txBody>
      </p:sp>
      <p:sp>
        <p:nvSpPr>
          <p:cNvPr id="20" name="Line 26"/>
          <p:cNvSpPr>
            <a:spLocks noChangeShapeType="1"/>
          </p:cNvSpPr>
          <p:nvPr/>
        </p:nvSpPr>
        <p:spPr bwMode="auto">
          <a:xfrm flipH="1">
            <a:off x="3951016" y="2337516"/>
            <a:ext cx="1" cy="36369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CA" dirty="0"/>
          </a:p>
        </p:txBody>
      </p:sp>
    </p:spTree>
    <p:extLst>
      <p:ext uri="{BB962C8B-B14F-4D97-AF65-F5344CB8AC3E}">
        <p14:creationId xmlns:p14="http://schemas.microsoft.com/office/powerpoint/2010/main" val="282529780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990600" y="74579"/>
            <a:ext cx="7594059" cy="460375"/>
          </a:xfrm>
          <a:prstGeom prst="rect">
            <a:avLst/>
          </a:prstGeom>
          <a:noFill/>
          <a:ln>
            <a:noFill/>
          </a:ln>
          <a:extLst/>
        </p:spPr>
        <p:txBody>
          <a:bodyPr anchor="ctr"/>
          <a:lstStyle/>
          <a:p>
            <a:pPr algn="l">
              <a:defRPr/>
            </a:pPr>
            <a:r>
              <a:rPr lang="en-US" sz="2000" dirty="0" smtClean="0">
                <a:solidFill>
                  <a:srgbClr val="000000"/>
                </a:solidFill>
                <a:latin typeface="+mj-lt"/>
              </a:rPr>
              <a:t>… Includes A Greener And More Costly </a:t>
            </a:r>
            <a:r>
              <a:rPr lang="en-US" sz="2000" dirty="0">
                <a:solidFill>
                  <a:srgbClr val="000000"/>
                </a:solidFill>
              </a:rPr>
              <a:t>Future</a:t>
            </a:r>
            <a:r>
              <a:rPr lang="en-US" sz="2000" dirty="0" smtClean="0">
                <a:solidFill>
                  <a:srgbClr val="000000"/>
                </a:solidFill>
                <a:latin typeface="+mj-lt"/>
              </a:rPr>
              <a:t> </a:t>
            </a:r>
            <a:endParaRPr lang="en-US" sz="2000" dirty="0">
              <a:solidFill>
                <a:srgbClr val="000000"/>
              </a:solidFill>
              <a:latin typeface="+mj-lt"/>
            </a:endParaRPr>
          </a:p>
        </p:txBody>
      </p:sp>
      <p:pic>
        <p:nvPicPr>
          <p:cNvPr id="1894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7750" y="604838"/>
            <a:ext cx="7048500" cy="5648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7506704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462564" y="74579"/>
            <a:ext cx="7594059" cy="460375"/>
          </a:xfrm>
          <a:prstGeom prst="rect">
            <a:avLst/>
          </a:prstGeom>
          <a:noFill/>
          <a:ln>
            <a:noFill/>
          </a:ln>
          <a:extLst/>
        </p:spPr>
        <p:txBody>
          <a:bodyPr anchor="ctr"/>
          <a:lstStyle/>
          <a:p>
            <a:pPr algn="l">
              <a:defRPr/>
            </a:pPr>
            <a:r>
              <a:rPr lang="en-US" sz="2000" dirty="0" smtClean="0">
                <a:solidFill>
                  <a:srgbClr val="000000"/>
                </a:solidFill>
                <a:latin typeface="+mj-lt"/>
              </a:rPr>
              <a:t>Global Forecasts</a:t>
            </a:r>
            <a:endParaRPr lang="en-US" sz="2000" dirty="0">
              <a:solidFill>
                <a:srgbClr val="000000"/>
              </a:solidFill>
              <a:latin typeface="+mj-lt"/>
            </a:endParaRPr>
          </a:p>
        </p:txBody>
      </p:sp>
      <p:sp>
        <p:nvSpPr>
          <p:cNvPr id="5" name="Text Box 17"/>
          <p:cNvSpPr txBox="1">
            <a:spLocks noChangeArrowheads="1"/>
          </p:cNvSpPr>
          <p:nvPr/>
        </p:nvSpPr>
        <p:spPr bwMode="auto">
          <a:xfrm>
            <a:off x="304800" y="6071570"/>
            <a:ext cx="8674100" cy="261610"/>
          </a:xfrm>
          <a:prstGeom prst="rect">
            <a:avLst/>
          </a:prstGeom>
          <a:noFill/>
          <a:ln w="9525">
            <a:noFill/>
            <a:miter lim="800000"/>
            <a:headEnd/>
            <a:tailEnd/>
          </a:ln>
        </p:spPr>
        <p:txBody>
          <a:bodyPr>
            <a:spAutoFit/>
          </a:bodyPr>
          <a:lstStyle/>
          <a:p>
            <a:pPr eaLnBrk="1" hangingPunct="1"/>
            <a:r>
              <a:rPr lang="en-US" sz="1100" b="0" i="1" dirty="0" smtClean="0">
                <a:solidFill>
                  <a:schemeClr val="tx1"/>
                </a:solidFill>
              </a:rPr>
              <a:t>Forecasts as of October 17</a:t>
            </a:r>
            <a:r>
              <a:rPr lang="en-US" sz="1100" b="0" i="1" baseline="30000" dirty="0" smtClean="0">
                <a:solidFill>
                  <a:schemeClr val="tx1"/>
                </a:solidFill>
              </a:rPr>
              <a:t>th</a:t>
            </a:r>
            <a:r>
              <a:rPr lang="en-US" sz="1100" b="0" i="1" dirty="0" smtClean="0">
                <a:solidFill>
                  <a:schemeClr val="tx1"/>
                </a:solidFill>
              </a:rPr>
              <a:t>, 2016.</a:t>
            </a:r>
            <a:endParaRPr lang="en-US" sz="1100" b="0" i="1" dirty="0">
              <a:solidFill>
                <a:schemeClr val="tx1"/>
              </a:solidFill>
              <a:latin typeface="Arial" pitchFamily="34" charset="0"/>
            </a:endParaRPr>
          </a:p>
        </p:txBody>
      </p:sp>
      <p:pic>
        <p:nvPicPr>
          <p:cNvPr id="4403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4004" y="649415"/>
            <a:ext cx="8032212" cy="5402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692404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0417" y="881702"/>
            <a:ext cx="8109684" cy="53727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3"/>
          <p:cNvSpPr>
            <a:spLocks noChangeArrowheads="1"/>
          </p:cNvSpPr>
          <p:nvPr/>
        </p:nvSpPr>
        <p:spPr bwMode="auto">
          <a:xfrm>
            <a:off x="706812" y="74579"/>
            <a:ext cx="7594059" cy="460375"/>
          </a:xfrm>
          <a:prstGeom prst="rect">
            <a:avLst/>
          </a:prstGeom>
          <a:noFill/>
          <a:ln>
            <a:noFill/>
          </a:ln>
          <a:extLst/>
        </p:spPr>
        <p:txBody>
          <a:bodyPr anchor="ctr"/>
          <a:lstStyle/>
          <a:p>
            <a:pPr algn="l">
              <a:defRPr/>
            </a:pPr>
            <a:r>
              <a:rPr lang="en-US" sz="2000" dirty="0" smtClean="0">
                <a:solidFill>
                  <a:srgbClr val="000000"/>
                </a:solidFill>
                <a:latin typeface="+mj-lt"/>
              </a:rPr>
              <a:t>A Complex World Is Challenging Forecasters</a:t>
            </a:r>
            <a:endParaRPr lang="en-US" sz="2000" dirty="0">
              <a:solidFill>
                <a:srgbClr val="000000"/>
              </a:solidFill>
              <a:latin typeface="+mj-lt"/>
            </a:endParaRPr>
          </a:p>
        </p:txBody>
      </p:sp>
    </p:spTree>
    <p:extLst>
      <p:ext uri="{BB962C8B-B14F-4D97-AF65-F5344CB8AC3E}">
        <p14:creationId xmlns:p14="http://schemas.microsoft.com/office/powerpoint/2010/main" val="190843506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bwMode="auto">
          <a:xfrm>
            <a:off x="394150" y="120650"/>
            <a:ext cx="8555038" cy="4048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en-US" sz="2000" b="1" dirty="0" smtClean="0"/>
              <a:t>Disclaimer</a:t>
            </a:r>
          </a:p>
        </p:txBody>
      </p:sp>
      <p:sp>
        <p:nvSpPr>
          <p:cNvPr id="17411" name="Rectangle 3"/>
          <p:cNvSpPr>
            <a:spLocks noGrp="1" noChangeArrowheads="1"/>
          </p:cNvSpPr>
          <p:nvPr>
            <p:ph type="body" idx="4294967295"/>
          </p:nvPr>
        </p:nvSpPr>
        <p:spPr bwMode="auto">
          <a:xfrm>
            <a:off x="390525" y="809625"/>
            <a:ext cx="8753475" cy="56959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900" dirty="0"/>
              <a:t>This report has been prepared by Scotiabank Economics as a resource for the clients of Scotiabank.  Opinions, estimates and projections contained herein are our own as of the date hereof and are subject to change without notice.  The information and opinions contained herein have been compiled or arrived at from sources believed reliable but no representation or warranty, express or implied, is made as to their accuracy or completeness.  Neither Scotiabank nor any of its officers, directors, partners, employees or affiliates accepts any liability whatsoever for any direct or consequential loss arising from any use of this report or its contents.</a:t>
            </a:r>
          </a:p>
          <a:p>
            <a:r>
              <a:rPr lang="en-CA" sz="900" dirty="0"/>
              <a:t>These reports are provided to you for informational purposes only.</a:t>
            </a:r>
            <a:r>
              <a:rPr lang="en-US" sz="900" dirty="0"/>
              <a:t>  </a:t>
            </a:r>
            <a:r>
              <a:rPr lang="en-CA" sz="900" dirty="0"/>
              <a:t>This report is not, and is not constructed as, an offer to sell or solicitation of any offer to buy any financial instrument, nor shall this report be construed as an opinion as to whether you should enter into any swap or trading strategy involving a swap or any other transaction. The information contained in this report is not intended to be, and does not constitute, a recommendation of a swap or trading strategy involving a swap within the meaning of U.S. Commodity Futures Trading Commission Regulation 23.434 and Appendix A thereto. This material is not intended to be individually tailored to your needs or characteristics and should not be viewed as a “call to action” or suggestion that you enter into a swap or trading strategy involving a swap or any other </a:t>
            </a:r>
            <a:r>
              <a:rPr lang="en-US" sz="900" dirty="0"/>
              <a:t>transaction. Scotiabank may engage in transactions in a manner inconsistent with the views discussed this report and may have positions, or be in the process of acquiring or disposing of positions, referred to in this report.</a:t>
            </a:r>
          </a:p>
          <a:p>
            <a:r>
              <a:rPr lang="en-US" sz="900" dirty="0"/>
              <a:t>Scotiabank, its affiliates and any of their respective officers, directors and employees may from time to time take positions in currencies, act as managers, co-managers or underwriters of a public offering or act as principals or agents, deal in, own or act as market makers or advisors, brokers or commercial and/or investment bankers in relation to securities or related derivatives.  As a result of these actions, Scotiabank may receive remuneration.  </a:t>
            </a:r>
            <a:r>
              <a:rPr lang="en-CA" sz="900" dirty="0"/>
              <a:t>All Scotiabank products and services are subject to the terms of applicable agreements and local regulations.</a:t>
            </a:r>
            <a:r>
              <a:rPr lang="en-US" sz="900" dirty="0"/>
              <a:t>  </a:t>
            </a:r>
            <a:r>
              <a:rPr lang="en-CA" sz="900" dirty="0"/>
              <a:t>Officers, directors and employees of Scotiabank and its affiliates may serve as directors of corporations.</a:t>
            </a:r>
            <a:endParaRPr lang="en-US" sz="900" dirty="0"/>
          </a:p>
          <a:p>
            <a:r>
              <a:rPr lang="en-US" sz="900" dirty="0"/>
              <a:t>Any securities discussed in this report may not be suitable for all investors. Scotiabank recommends that investors independently evaluate any issuer and security discussed in this report, and consult with any advisors they deem necessary prior to making any investment.</a:t>
            </a:r>
          </a:p>
          <a:p>
            <a:r>
              <a:rPr lang="en-CA" sz="900" b="1" dirty="0"/>
              <a:t>This report and all information, opinions and conclusions contained in it are protected by copyright. This information may not be reproduced without the prior express written consent of Scotiabank.</a:t>
            </a:r>
            <a:endParaRPr lang="en-US" sz="900" dirty="0"/>
          </a:p>
          <a:p>
            <a:r>
              <a:rPr lang="en-CA" sz="900" dirty="0"/>
              <a:t> </a:t>
            </a:r>
            <a:endParaRPr lang="en-US" sz="900" dirty="0"/>
          </a:p>
          <a:p>
            <a:r>
              <a:rPr lang="en-CA" sz="900" dirty="0"/>
              <a:t>™Trademark of The Bank of Nova Scotia. Used under license, where applicable. </a:t>
            </a:r>
            <a:endParaRPr lang="en-US" sz="900" dirty="0"/>
          </a:p>
          <a:p>
            <a:r>
              <a:rPr lang="en-CA" sz="900" dirty="0"/>
              <a:t>Scotiabank, together with “Global Banking and Markets”, is a marketing name for the global corporate and investment banking and capital markets businesses of The Bank of Nova Scotia and certain of its affiliates in the countries where they operate, </a:t>
            </a:r>
            <a:r>
              <a:rPr lang="en-US" sz="900" dirty="0"/>
              <a:t>including, </a:t>
            </a:r>
            <a:r>
              <a:rPr lang="en-US" sz="900" dirty="0" err="1"/>
              <a:t>Scotiabanc</a:t>
            </a:r>
            <a:r>
              <a:rPr lang="en-US" sz="900" dirty="0"/>
              <a:t> Inc.; Citadel Hill Advisors L.L.C.; The Bank of Nova Scotia Trust Company of New York; Scotiabank Europe plc; Scotiabank (Ireland) Limited; Scotiabank </a:t>
            </a:r>
            <a:r>
              <a:rPr lang="en-US" sz="900" dirty="0" err="1"/>
              <a:t>Inverlat</a:t>
            </a:r>
            <a:r>
              <a:rPr lang="en-US" sz="900" dirty="0"/>
              <a:t> S.A., </a:t>
            </a:r>
            <a:r>
              <a:rPr lang="en-US" sz="900" dirty="0" err="1"/>
              <a:t>Institución</a:t>
            </a:r>
            <a:r>
              <a:rPr lang="en-US" sz="900" dirty="0"/>
              <a:t> de </a:t>
            </a:r>
            <a:r>
              <a:rPr lang="en-US" sz="900" dirty="0" err="1"/>
              <a:t>Banca</a:t>
            </a:r>
            <a:r>
              <a:rPr lang="en-US" sz="900" dirty="0"/>
              <a:t> </a:t>
            </a:r>
            <a:r>
              <a:rPr lang="en-US" sz="900" dirty="0" err="1"/>
              <a:t>Múltiple</a:t>
            </a:r>
            <a:r>
              <a:rPr lang="en-US" sz="900" dirty="0"/>
              <a:t>, Scotia </a:t>
            </a:r>
            <a:r>
              <a:rPr lang="en-US" sz="900" dirty="0" err="1"/>
              <a:t>Inverlat</a:t>
            </a:r>
            <a:r>
              <a:rPr lang="en-US" sz="900" dirty="0"/>
              <a:t> Casa de </a:t>
            </a:r>
            <a:r>
              <a:rPr lang="en-US" sz="900" dirty="0" err="1"/>
              <a:t>Bolsa</a:t>
            </a:r>
            <a:r>
              <a:rPr lang="en-US" sz="900" dirty="0"/>
              <a:t> S.A. de C.V., Scotia </a:t>
            </a:r>
            <a:r>
              <a:rPr lang="en-US" sz="900" dirty="0" err="1"/>
              <a:t>Inverlat</a:t>
            </a:r>
            <a:r>
              <a:rPr lang="en-US" sz="900" dirty="0"/>
              <a:t> </a:t>
            </a:r>
            <a:r>
              <a:rPr lang="en-US" sz="900" dirty="0" err="1"/>
              <a:t>Derivados</a:t>
            </a:r>
            <a:r>
              <a:rPr lang="en-US" sz="900" dirty="0"/>
              <a:t> S.A. de C.V. –</a:t>
            </a:r>
            <a:r>
              <a:rPr lang="en-CA" sz="900" dirty="0"/>
              <a:t> all members of the Scotiabank group and authorized users of the Scotiabank mark. The Bank of Nova Scotia is incorporated in Canada with limited liability and is authorised and regulated by the Office of the Superintendent of Financial Institutions Canada.</a:t>
            </a:r>
            <a:r>
              <a:rPr lang="en-US" sz="900" dirty="0"/>
              <a:t>  The Bank of Nova Scotia is </a:t>
            </a:r>
            <a:r>
              <a:rPr lang="en-US" sz="900" dirty="0" err="1"/>
              <a:t>authorised</a:t>
            </a:r>
            <a:r>
              <a:rPr lang="en-US" sz="900" dirty="0"/>
              <a:t> by the UK Prudential Regulation Authority and is subject to regulation by the UK Financial Conduct Authority and limited regulation by the UK Prudential Regulation Authority. Details about the extent of The Bank of Nova Scotia's regulation by the UK Prudential Regulation Authority are available from us on request.  Scotiabank Europe plc is </a:t>
            </a:r>
            <a:r>
              <a:rPr lang="en-US" sz="900" dirty="0" err="1"/>
              <a:t>authorised</a:t>
            </a:r>
            <a:r>
              <a:rPr lang="en-US" sz="900" dirty="0"/>
              <a:t> by the UK Prudential Regulation Authority and regulated by the UK Financial Conduct Authority and the UK Prudential Regulation Authority. </a:t>
            </a:r>
          </a:p>
          <a:p>
            <a:r>
              <a:rPr lang="en-CA" sz="900" dirty="0"/>
              <a:t>Scotiabank </a:t>
            </a:r>
            <a:r>
              <a:rPr lang="en-CA" sz="900" dirty="0" err="1"/>
              <a:t>Inverlat</a:t>
            </a:r>
            <a:r>
              <a:rPr lang="en-CA" sz="900" dirty="0"/>
              <a:t>, S.A., Scotia </a:t>
            </a:r>
            <a:r>
              <a:rPr lang="en-CA" sz="900" dirty="0" err="1"/>
              <a:t>Inverlat</a:t>
            </a:r>
            <a:r>
              <a:rPr lang="en-CA" sz="900" dirty="0"/>
              <a:t> Casa de </a:t>
            </a:r>
            <a:r>
              <a:rPr lang="en-CA" sz="900" dirty="0" err="1"/>
              <a:t>Bolsa</a:t>
            </a:r>
            <a:r>
              <a:rPr lang="en-CA" sz="900" dirty="0"/>
              <a:t>, S.A. de C.V., and Scotia </a:t>
            </a:r>
            <a:r>
              <a:rPr lang="en-CA" sz="900" dirty="0" err="1"/>
              <a:t>Derivados</a:t>
            </a:r>
            <a:r>
              <a:rPr lang="en-CA" sz="900" dirty="0"/>
              <a:t>, S.A. de C.V., are each authorized and regulated by the Mexican financial authorities.</a:t>
            </a:r>
            <a:r>
              <a:rPr lang="en-US" sz="900" dirty="0"/>
              <a:t>  </a:t>
            </a:r>
          </a:p>
          <a:p>
            <a:r>
              <a:rPr lang="en-CA" sz="900" dirty="0"/>
              <a:t> Not all products and services are offered in all jurisdictions. Services described are available in jurisdictions where permitted by law.</a:t>
            </a:r>
            <a:endParaRPr lang="en-US" sz="900" dirty="0"/>
          </a:p>
        </p:txBody>
      </p:sp>
      <p:sp>
        <p:nvSpPr>
          <p:cNvPr id="17412" name="Rectangle 5"/>
          <p:cNvSpPr>
            <a:spLocks noChangeArrowheads="1"/>
          </p:cNvSpPr>
          <p:nvPr/>
        </p:nvSpPr>
        <p:spPr bwMode="auto">
          <a:xfrm>
            <a:off x="6235700" y="6019800"/>
            <a:ext cx="2895600" cy="2286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dirty="0"/>
          </a:p>
        </p:txBody>
      </p:sp>
    </p:spTree>
    <p:extLst>
      <p:ext uri="{BB962C8B-B14F-4D97-AF65-F5344CB8AC3E}">
        <p14:creationId xmlns:p14="http://schemas.microsoft.com/office/powerpoint/2010/main" val="29687741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750" y="230188"/>
            <a:ext cx="8572500" cy="640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75661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8688" y="527050"/>
            <a:ext cx="7285037" cy="580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952500" y="76200"/>
            <a:ext cx="3145413" cy="400110"/>
          </a:xfrm>
          <a:prstGeom prst="rect">
            <a:avLst/>
          </a:prstGeom>
          <a:noFill/>
        </p:spPr>
        <p:txBody>
          <a:bodyPr wrap="none" rtlCol="0">
            <a:spAutoFit/>
          </a:bodyPr>
          <a:lstStyle/>
          <a:p>
            <a:pPr algn="l"/>
            <a:r>
              <a:rPr lang="en-CA" sz="2000" dirty="0" smtClean="0">
                <a:solidFill>
                  <a:schemeClr val="tx1"/>
                </a:solidFill>
              </a:rPr>
              <a:t>... Throughout Europe ...</a:t>
            </a:r>
            <a:endParaRPr lang="en-CA" sz="2000" dirty="0">
              <a:solidFill>
                <a:schemeClr val="tx1"/>
              </a:solidFill>
            </a:endParaRPr>
          </a:p>
        </p:txBody>
      </p:sp>
    </p:spTree>
    <p:extLst>
      <p:ext uri="{BB962C8B-B14F-4D97-AF65-F5344CB8AC3E}">
        <p14:creationId xmlns:p14="http://schemas.microsoft.com/office/powerpoint/2010/main" val="5766624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8688" y="776288"/>
            <a:ext cx="7285037" cy="5303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838200" y="133350"/>
            <a:ext cx="7572375" cy="723275"/>
          </a:xfrm>
          <a:prstGeom prst="rect">
            <a:avLst/>
          </a:prstGeom>
          <a:noFill/>
        </p:spPr>
        <p:txBody>
          <a:bodyPr wrap="square" rtlCol="0">
            <a:spAutoFit/>
          </a:bodyPr>
          <a:lstStyle/>
          <a:p>
            <a:pPr algn="l"/>
            <a:r>
              <a:rPr lang="en-US" sz="2000" dirty="0" smtClean="0">
                <a:solidFill>
                  <a:srgbClr val="000000"/>
                </a:solidFill>
                <a:latin typeface="+mj-lt"/>
              </a:rPr>
              <a:t>… And In The United States As Well …</a:t>
            </a:r>
          </a:p>
          <a:p>
            <a:pPr algn="l"/>
            <a:endParaRPr lang="en-CA" dirty="0"/>
          </a:p>
        </p:txBody>
      </p:sp>
    </p:spTree>
    <p:extLst>
      <p:ext uri="{BB962C8B-B14F-4D97-AF65-F5344CB8AC3E}">
        <p14:creationId xmlns:p14="http://schemas.microsoft.com/office/powerpoint/2010/main" val="36240417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9138" y="550863"/>
            <a:ext cx="7704137" cy="5761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723900" y="127000"/>
            <a:ext cx="6332439" cy="400110"/>
          </a:xfrm>
          <a:prstGeom prst="rect">
            <a:avLst/>
          </a:prstGeom>
          <a:noFill/>
        </p:spPr>
        <p:txBody>
          <a:bodyPr wrap="none" rtlCol="0">
            <a:spAutoFit/>
          </a:bodyPr>
          <a:lstStyle/>
          <a:p>
            <a:pPr algn="l"/>
            <a:r>
              <a:rPr lang="en-CA" sz="2000" dirty="0" smtClean="0">
                <a:solidFill>
                  <a:schemeClr val="tx1"/>
                </a:solidFill>
              </a:rPr>
              <a:t>... Although The Republicans Face An Uphill Battle</a:t>
            </a:r>
            <a:endParaRPr lang="en-CA" sz="2000" dirty="0">
              <a:solidFill>
                <a:schemeClr val="tx1"/>
              </a:solidFill>
            </a:endParaRPr>
          </a:p>
        </p:txBody>
      </p:sp>
    </p:spTree>
    <p:extLst>
      <p:ext uri="{BB962C8B-B14F-4D97-AF65-F5344CB8AC3E}">
        <p14:creationId xmlns:p14="http://schemas.microsoft.com/office/powerpoint/2010/main" val="277835726"/>
      </p:ext>
    </p:extLst>
  </p:cSld>
  <p:clrMapOvr>
    <a:masterClrMapping/>
  </p:clrMapOvr>
  <p:timing>
    <p:tnLst>
      <p:par>
        <p:cTn id="1" dur="indefinite" restart="never" nodeType="tmRoot"/>
      </p:par>
    </p:tnLst>
  </p:timing>
</p:sld>
</file>

<file path=ppt/theme/theme1.xml><?xml version="1.0" encoding="utf-8"?>
<a:theme xmlns:a="http://schemas.openxmlformats.org/drawingml/2006/main" name="2_Standard Slides">
  <a:themeElements>
    <a:clrScheme name="2_Standard Slides 1">
      <a:dk1>
        <a:srgbClr val="000000"/>
      </a:dk1>
      <a:lt1>
        <a:srgbClr val="FFFFFF"/>
      </a:lt1>
      <a:dk2>
        <a:srgbClr val="000000"/>
      </a:dk2>
      <a:lt2>
        <a:srgbClr val="808080"/>
      </a:lt2>
      <a:accent1>
        <a:srgbClr val="E10000"/>
      </a:accent1>
      <a:accent2>
        <a:srgbClr val="000099"/>
      </a:accent2>
      <a:accent3>
        <a:srgbClr val="FFFFFF"/>
      </a:accent3>
      <a:accent4>
        <a:srgbClr val="000000"/>
      </a:accent4>
      <a:accent5>
        <a:srgbClr val="EEAAAA"/>
      </a:accent5>
      <a:accent6>
        <a:srgbClr val="00008A"/>
      </a:accent6>
      <a:hlink>
        <a:srgbClr val="B2B2B2"/>
      </a:hlink>
      <a:folHlink>
        <a:srgbClr val="008000"/>
      </a:folHlink>
    </a:clrScheme>
    <a:fontScheme name="2_Standard Slid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400" b="1" i="0" u="none" strike="noStrike" cap="none" normalizeH="0" baseline="0" smtClean="0">
            <a:ln>
              <a:noFill/>
            </a:ln>
            <a:solidFill>
              <a:srgbClr val="669900"/>
            </a:solidFill>
            <a:effectLst/>
            <a:latin typeface="Arial" charset="0"/>
          </a:defRPr>
        </a:defPPr>
      </a:lstStyle>
    </a:spDef>
    <a:lnDef>
      <a:spPr bwMode="auto">
        <a:xfrm>
          <a:off x="0" y="0"/>
          <a:ext cx="1" cy="1"/>
        </a:xfrm>
        <a:custGeom>
          <a:avLst/>
          <a:gdLst/>
          <a:ahLst/>
          <a:cxnLst/>
          <a:rect l="0" t="0" r="0" b="0"/>
          <a:pathLst/>
        </a:custGeom>
        <a:solidFill>
          <a:schemeClr val="bg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400" b="1" i="0" u="none" strike="noStrike" cap="none" normalizeH="0" baseline="0" smtClean="0">
            <a:ln>
              <a:noFill/>
            </a:ln>
            <a:solidFill>
              <a:srgbClr val="669900"/>
            </a:solidFill>
            <a:effectLst/>
            <a:latin typeface="Arial" charset="0"/>
          </a:defRPr>
        </a:defPPr>
      </a:lstStyle>
    </a:lnDef>
  </a:objectDefaults>
  <a:extraClrSchemeLst>
    <a:extraClrScheme>
      <a:clrScheme name="2_Standard Slides 1">
        <a:dk1>
          <a:srgbClr val="000000"/>
        </a:dk1>
        <a:lt1>
          <a:srgbClr val="FFFFFF"/>
        </a:lt1>
        <a:dk2>
          <a:srgbClr val="000000"/>
        </a:dk2>
        <a:lt2>
          <a:srgbClr val="808080"/>
        </a:lt2>
        <a:accent1>
          <a:srgbClr val="E10000"/>
        </a:accent1>
        <a:accent2>
          <a:srgbClr val="000099"/>
        </a:accent2>
        <a:accent3>
          <a:srgbClr val="FFFFFF"/>
        </a:accent3>
        <a:accent4>
          <a:srgbClr val="000000"/>
        </a:accent4>
        <a:accent5>
          <a:srgbClr val="EEAAAA"/>
        </a:accent5>
        <a:accent6>
          <a:srgbClr val="00008A"/>
        </a:accent6>
        <a:hlink>
          <a:srgbClr val="B2B2B2"/>
        </a:hlink>
        <a:folHlink>
          <a:srgbClr val="0080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Standard Slides">
  <a:themeElements>
    <a:clrScheme name="3_Standard Slides 1">
      <a:dk1>
        <a:srgbClr val="000000"/>
      </a:dk1>
      <a:lt1>
        <a:srgbClr val="FFFFFF"/>
      </a:lt1>
      <a:dk2>
        <a:srgbClr val="000000"/>
      </a:dk2>
      <a:lt2>
        <a:srgbClr val="808080"/>
      </a:lt2>
      <a:accent1>
        <a:srgbClr val="E10000"/>
      </a:accent1>
      <a:accent2>
        <a:srgbClr val="000099"/>
      </a:accent2>
      <a:accent3>
        <a:srgbClr val="FFFFFF"/>
      </a:accent3>
      <a:accent4>
        <a:srgbClr val="000000"/>
      </a:accent4>
      <a:accent5>
        <a:srgbClr val="EEAAAA"/>
      </a:accent5>
      <a:accent6>
        <a:srgbClr val="00008A"/>
      </a:accent6>
      <a:hlink>
        <a:srgbClr val="B2B2B2"/>
      </a:hlink>
      <a:folHlink>
        <a:srgbClr val="008000"/>
      </a:folHlink>
    </a:clrScheme>
    <a:fontScheme name="3_Standard Slid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400" b="1" i="0" u="none" strike="noStrike" cap="none" normalizeH="0" baseline="0" smtClean="0">
            <a:ln>
              <a:noFill/>
            </a:ln>
            <a:solidFill>
              <a:srgbClr val="669900"/>
            </a:solidFill>
            <a:effectLst/>
            <a:latin typeface="Arial" charset="0"/>
          </a:defRPr>
        </a:defPPr>
      </a:lstStyle>
    </a:spDef>
    <a:lnDef>
      <a:spPr bwMode="auto">
        <a:xfrm>
          <a:off x="0" y="0"/>
          <a:ext cx="1" cy="1"/>
        </a:xfrm>
        <a:custGeom>
          <a:avLst/>
          <a:gdLst/>
          <a:ahLst/>
          <a:cxnLst/>
          <a:rect l="0" t="0" r="0" b="0"/>
          <a:pathLst/>
        </a:custGeom>
        <a:solidFill>
          <a:schemeClr val="bg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400" b="1" i="0" u="none" strike="noStrike" cap="none" normalizeH="0" baseline="0" smtClean="0">
            <a:ln>
              <a:noFill/>
            </a:ln>
            <a:solidFill>
              <a:srgbClr val="669900"/>
            </a:solidFill>
            <a:effectLst/>
            <a:latin typeface="Arial" charset="0"/>
          </a:defRPr>
        </a:defPPr>
      </a:lstStyle>
    </a:lnDef>
  </a:objectDefaults>
  <a:extraClrSchemeLst>
    <a:extraClrScheme>
      <a:clrScheme name="3_Standard Slides 1">
        <a:dk1>
          <a:srgbClr val="000000"/>
        </a:dk1>
        <a:lt1>
          <a:srgbClr val="FFFFFF"/>
        </a:lt1>
        <a:dk2>
          <a:srgbClr val="000000"/>
        </a:dk2>
        <a:lt2>
          <a:srgbClr val="808080"/>
        </a:lt2>
        <a:accent1>
          <a:srgbClr val="E10000"/>
        </a:accent1>
        <a:accent2>
          <a:srgbClr val="000099"/>
        </a:accent2>
        <a:accent3>
          <a:srgbClr val="FFFFFF"/>
        </a:accent3>
        <a:accent4>
          <a:srgbClr val="000000"/>
        </a:accent4>
        <a:accent5>
          <a:srgbClr val="EEAAAA"/>
        </a:accent5>
        <a:accent6>
          <a:srgbClr val="00008A"/>
        </a:accent6>
        <a:hlink>
          <a:srgbClr val="B2B2B2"/>
        </a:hlink>
        <a:folHlink>
          <a:srgbClr val="0080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Standard Slides">
  <a:themeElements>
    <a:clrScheme name="3_Standard Slides 1">
      <a:dk1>
        <a:srgbClr val="000000"/>
      </a:dk1>
      <a:lt1>
        <a:srgbClr val="FFFFFF"/>
      </a:lt1>
      <a:dk2>
        <a:srgbClr val="000000"/>
      </a:dk2>
      <a:lt2>
        <a:srgbClr val="808080"/>
      </a:lt2>
      <a:accent1>
        <a:srgbClr val="E10000"/>
      </a:accent1>
      <a:accent2>
        <a:srgbClr val="000099"/>
      </a:accent2>
      <a:accent3>
        <a:srgbClr val="FFFFFF"/>
      </a:accent3>
      <a:accent4>
        <a:srgbClr val="000000"/>
      </a:accent4>
      <a:accent5>
        <a:srgbClr val="EEAAAA"/>
      </a:accent5>
      <a:accent6>
        <a:srgbClr val="00008A"/>
      </a:accent6>
      <a:hlink>
        <a:srgbClr val="B2B2B2"/>
      </a:hlink>
      <a:folHlink>
        <a:srgbClr val="008000"/>
      </a:folHlink>
    </a:clrScheme>
    <a:fontScheme name="3_Standard Slid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400" b="1" i="0" u="none" strike="noStrike" cap="none" normalizeH="0" baseline="0" smtClean="0">
            <a:ln>
              <a:noFill/>
            </a:ln>
            <a:solidFill>
              <a:srgbClr val="669900"/>
            </a:solidFill>
            <a:effectLst/>
            <a:latin typeface="Arial" pitchFamily="34" charset="0"/>
          </a:defRPr>
        </a:defPPr>
      </a:lstStyle>
    </a:spDef>
    <a:lnDef>
      <a:spPr bwMode="auto">
        <a:xfrm>
          <a:off x="0" y="0"/>
          <a:ext cx="1" cy="1"/>
        </a:xfrm>
        <a:custGeom>
          <a:avLst/>
          <a:gdLst/>
          <a:ahLst/>
          <a:cxnLst/>
          <a:rect l="0" t="0" r="0" b="0"/>
          <a:pathLst/>
        </a:custGeom>
        <a:solidFill>
          <a:schemeClr val="bg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400" b="1" i="0" u="none" strike="noStrike" cap="none" normalizeH="0" baseline="0" smtClean="0">
            <a:ln>
              <a:noFill/>
            </a:ln>
            <a:solidFill>
              <a:srgbClr val="669900"/>
            </a:solidFill>
            <a:effectLst/>
            <a:latin typeface="Arial" pitchFamily="34" charset="0"/>
          </a:defRPr>
        </a:defPPr>
      </a:lstStyle>
    </a:lnDef>
  </a:objectDefaults>
  <a:extraClrSchemeLst>
    <a:extraClrScheme>
      <a:clrScheme name="3_Standard Slides 1">
        <a:dk1>
          <a:srgbClr val="000000"/>
        </a:dk1>
        <a:lt1>
          <a:srgbClr val="FFFFFF"/>
        </a:lt1>
        <a:dk2>
          <a:srgbClr val="000000"/>
        </a:dk2>
        <a:lt2>
          <a:srgbClr val="808080"/>
        </a:lt2>
        <a:accent1>
          <a:srgbClr val="E10000"/>
        </a:accent1>
        <a:accent2>
          <a:srgbClr val="000099"/>
        </a:accent2>
        <a:accent3>
          <a:srgbClr val="FFFFFF"/>
        </a:accent3>
        <a:accent4>
          <a:srgbClr val="000000"/>
        </a:accent4>
        <a:accent5>
          <a:srgbClr val="EEAAAA"/>
        </a:accent5>
        <a:accent6>
          <a:srgbClr val="00008A"/>
        </a:accent6>
        <a:hlink>
          <a:srgbClr val="B2B2B2"/>
        </a:hlink>
        <a:folHlink>
          <a:srgbClr val="0080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5_Standard Slides">
  <a:themeElements>
    <a:clrScheme name="3_Standard Slides 1">
      <a:dk1>
        <a:srgbClr val="000000"/>
      </a:dk1>
      <a:lt1>
        <a:srgbClr val="FFFFFF"/>
      </a:lt1>
      <a:dk2>
        <a:srgbClr val="000000"/>
      </a:dk2>
      <a:lt2>
        <a:srgbClr val="808080"/>
      </a:lt2>
      <a:accent1>
        <a:srgbClr val="E10000"/>
      </a:accent1>
      <a:accent2>
        <a:srgbClr val="000099"/>
      </a:accent2>
      <a:accent3>
        <a:srgbClr val="FFFFFF"/>
      </a:accent3>
      <a:accent4>
        <a:srgbClr val="000000"/>
      </a:accent4>
      <a:accent5>
        <a:srgbClr val="EEAAAA"/>
      </a:accent5>
      <a:accent6>
        <a:srgbClr val="00008A"/>
      </a:accent6>
      <a:hlink>
        <a:srgbClr val="B2B2B2"/>
      </a:hlink>
      <a:folHlink>
        <a:srgbClr val="008000"/>
      </a:folHlink>
    </a:clrScheme>
    <a:fontScheme name="3_Standard Slid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400" b="1" i="0" u="none" strike="noStrike" cap="none" normalizeH="0" baseline="0" smtClean="0">
            <a:ln>
              <a:noFill/>
            </a:ln>
            <a:solidFill>
              <a:srgbClr val="669900"/>
            </a:solidFill>
            <a:effectLst/>
            <a:latin typeface="Arial" charset="0"/>
          </a:defRPr>
        </a:defPPr>
      </a:lstStyle>
    </a:spDef>
    <a:lnDef>
      <a:spPr bwMode="auto">
        <a:xfrm>
          <a:off x="0" y="0"/>
          <a:ext cx="1" cy="1"/>
        </a:xfrm>
        <a:custGeom>
          <a:avLst/>
          <a:gdLst/>
          <a:ahLst/>
          <a:cxnLst/>
          <a:rect l="0" t="0" r="0" b="0"/>
          <a:pathLst/>
        </a:custGeom>
        <a:solidFill>
          <a:schemeClr val="bg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400" b="1" i="0" u="none" strike="noStrike" cap="none" normalizeH="0" baseline="0" smtClean="0">
            <a:ln>
              <a:noFill/>
            </a:ln>
            <a:solidFill>
              <a:srgbClr val="669900"/>
            </a:solidFill>
            <a:effectLst/>
            <a:latin typeface="Arial" charset="0"/>
          </a:defRPr>
        </a:defPPr>
      </a:lstStyle>
    </a:lnDef>
  </a:objectDefaults>
  <a:extraClrSchemeLst>
    <a:extraClrScheme>
      <a:clrScheme name="3_Standard Slides 1">
        <a:dk1>
          <a:srgbClr val="000000"/>
        </a:dk1>
        <a:lt1>
          <a:srgbClr val="FFFFFF"/>
        </a:lt1>
        <a:dk2>
          <a:srgbClr val="000000"/>
        </a:dk2>
        <a:lt2>
          <a:srgbClr val="808080"/>
        </a:lt2>
        <a:accent1>
          <a:srgbClr val="E10000"/>
        </a:accent1>
        <a:accent2>
          <a:srgbClr val="000099"/>
        </a:accent2>
        <a:accent3>
          <a:srgbClr val="FFFFFF"/>
        </a:accent3>
        <a:accent4>
          <a:srgbClr val="000000"/>
        </a:accent4>
        <a:accent5>
          <a:srgbClr val="EEAAAA"/>
        </a:accent5>
        <a:accent6>
          <a:srgbClr val="00008A"/>
        </a:accent6>
        <a:hlink>
          <a:srgbClr val="B2B2B2"/>
        </a:hlink>
        <a:folHlink>
          <a:srgbClr val="0080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Standard Slides">
  <a:themeElements>
    <a:clrScheme name="3_Standard Slides 1">
      <a:dk1>
        <a:srgbClr val="000000"/>
      </a:dk1>
      <a:lt1>
        <a:srgbClr val="FFFFFF"/>
      </a:lt1>
      <a:dk2>
        <a:srgbClr val="000000"/>
      </a:dk2>
      <a:lt2>
        <a:srgbClr val="808080"/>
      </a:lt2>
      <a:accent1>
        <a:srgbClr val="E10000"/>
      </a:accent1>
      <a:accent2>
        <a:srgbClr val="000099"/>
      </a:accent2>
      <a:accent3>
        <a:srgbClr val="FFFFFF"/>
      </a:accent3>
      <a:accent4>
        <a:srgbClr val="000000"/>
      </a:accent4>
      <a:accent5>
        <a:srgbClr val="EEAAAA"/>
      </a:accent5>
      <a:accent6>
        <a:srgbClr val="00008A"/>
      </a:accent6>
      <a:hlink>
        <a:srgbClr val="B2B2B2"/>
      </a:hlink>
      <a:folHlink>
        <a:srgbClr val="008000"/>
      </a:folHlink>
    </a:clrScheme>
    <a:fontScheme name="3_Standard Slid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400" b="1" i="0" u="none" strike="noStrike" cap="none" normalizeH="0" baseline="0" smtClean="0">
            <a:ln>
              <a:noFill/>
            </a:ln>
            <a:solidFill>
              <a:srgbClr val="669900"/>
            </a:solidFill>
            <a:effectLst/>
            <a:latin typeface="Arial" charset="0"/>
          </a:defRPr>
        </a:defPPr>
      </a:lstStyle>
    </a:spDef>
    <a:lnDef>
      <a:spPr bwMode="auto">
        <a:xfrm>
          <a:off x="0" y="0"/>
          <a:ext cx="1" cy="1"/>
        </a:xfrm>
        <a:custGeom>
          <a:avLst/>
          <a:gdLst/>
          <a:ahLst/>
          <a:cxnLst/>
          <a:rect l="0" t="0" r="0" b="0"/>
          <a:pathLst/>
        </a:custGeom>
        <a:solidFill>
          <a:schemeClr val="bg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400" b="1" i="0" u="none" strike="noStrike" cap="none" normalizeH="0" baseline="0" smtClean="0">
            <a:ln>
              <a:noFill/>
            </a:ln>
            <a:solidFill>
              <a:srgbClr val="669900"/>
            </a:solidFill>
            <a:effectLst/>
            <a:latin typeface="Arial" charset="0"/>
          </a:defRPr>
        </a:defPPr>
      </a:lstStyle>
    </a:lnDef>
  </a:objectDefaults>
  <a:extraClrSchemeLst>
    <a:extraClrScheme>
      <a:clrScheme name="3_Standard Slides 1">
        <a:dk1>
          <a:srgbClr val="000000"/>
        </a:dk1>
        <a:lt1>
          <a:srgbClr val="FFFFFF"/>
        </a:lt1>
        <a:dk2>
          <a:srgbClr val="000000"/>
        </a:dk2>
        <a:lt2>
          <a:srgbClr val="808080"/>
        </a:lt2>
        <a:accent1>
          <a:srgbClr val="E10000"/>
        </a:accent1>
        <a:accent2>
          <a:srgbClr val="000099"/>
        </a:accent2>
        <a:accent3>
          <a:srgbClr val="FFFFFF"/>
        </a:accent3>
        <a:accent4>
          <a:srgbClr val="000000"/>
        </a:accent4>
        <a:accent5>
          <a:srgbClr val="EEAAAA"/>
        </a:accent5>
        <a:accent6>
          <a:srgbClr val="00008A"/>
        </a:accent6>
        <a:hlink>
          <a:srgbClr val="B2B2B2"/>
        </a:hlink>
        <a:folHlink>
          <a:srgbClr val="0080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7_Standard Slides">
  <a:themeElements>
    <a:clrScheme name="2_Standard Slides 1">
      <a:dk1>
        <a:srgbClr val="000000"/>
      </a:dk1>
      <a:lt1>
        <a:srgbClr val="FFFFFF"/>
      </a:lt1>
      <a:dk2>
        <a:srgbClr val="000000"/>
      </a:dk2>
      <a:lt2>
        <a:srgbClr val="808080"/>
      </a:lt2>
      <a:accent1>
        <a:srgbClr val="E10000"/>
      </a:accent1>
      <a:accent2>
        <a:srgbClr val="000099"/>
      </a:accent2>
      <a:accent3>
        <a:srgbClr val="FFFFFF"/>
      </a:accent3>
      <a:accent4>
        <a:srgbClr val="000000"/>
      </a:accent4>
      <a:accent5>
        <a:srgbClr val="EEAAAA"/>
      </a:accent5>
      <a:accent6>
        <a:srgbClr val="00008A"/>
      </a:accent6>
      <a:hlink>
        <a:srgbClr val="B2B2B2"/>
      </a:hlink>
      <a:folHlink>
        <a:srgbClr val="008000"/>
      </a:folHlink>
    </a:clrScheme>
    <a:fontScheme name="2_Standard Slid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400" b="1" i="0" u="none" strike="noStrike" cap="none" normalizeH="0" baseline="0" smtClean="0">
            <a:ln>
              <a:noFill/>
            </a:ln>
            <a:solidFill>
              <a:srgbClr val="669900"/>
            </a:solidFill>
            <a:effectLst/>
            <a:latin typeface="Arial" pitchFamily="34" charset="0"/>
          </a:defRPr>
        </a:defPPr>
      </a:lstStyle>
    </a:spDef>
    <a:lnDef>
      <a:spPr bwMode="auto">
        <a:xfrm>
          <a:off x="0" y="0"/>
          <a:ext cx="1" cy="1"/>
        </a:xfrm>
        <a:custGeom>
          <a:avLst/>
          <a:gdLst/>
          <a:ahLst/>
          <a:cxnLst/>
          <a:rect l="0" t="0" r="0" b="0"/>
          <a:pathLst/>
        </a:custGeom>
        <a:solidFill>
          <a:schemeClr val="bg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400" b="1" i="0" u="none" strike="noStrike" cap="none" normalizeH="0" baseline="0" smtClean="0">
            <a:ln>
              <a:noFill/>
            </a:ln>
            <a:solidFill>
              <a:srgbClr val="669900"/>
            </a:solidFill>
            <a:effectLst/>
            <a:latin typeface="Arial" pitchFamily="34" charset="0"/>
          </a:defRPr>
        </a:defPPr>
      </a:lstStyle>
    </a:lnDef>
  </a:objectDefaults>
  <a:extraClrSchemeLst>
    <a:extraClrScheme>
      <a:clrScheme name="2_Standard Slides 1">
        <a:dk1>
          <a:srgbClr val="000000"/>
        </a:dk1>
        <a:lt1>
          <a:srgbClr val="FFFFFF"/>
        </a:lt1>
        <a:dk2>
          <a:srgbClr val="000000"/>
        </a:dk2>
        <a:lt2>
          <a:srgbClr val="808080"/>
        </a:lt2>
        <a:accent1>
          <a:srgbClr val="E10000"/>
        </a:accent1>
        <a:accent2>
          <a:srgbClr val="000099"/>
        </a:accent2>
        <a:accent3>
          <a:srgbClr val="FFFFFF"/>
        </a:accent3>
        <a:accent4>
          <a:srgbClr val="000000"/>
        </a:accent4>
        <a:accent5>
          <a:srgbClr val="EEAAAA"/>
        </a:accent5>
        <a:accent6>
          <a:srgbClr val="00008A"/>
        </a:accent6>
        <a:hlink>
          <a:srgbClr val="B2B2B2"/>
        </a:hlink>
        <a:folHlink>
          <a:srgbClr val="0080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8_Standard Slides">
  <a:themeElements>
    <a:clrScheme name="3_Standard Slides 1">
      <a:dk1>
        <a:srgbClr val="000000"/>
      </a:dk1>
      <a:lt1>
        <a:srgbClr val="FFFFFF"/>
      </a:lt1>
      <a:dk2>
        <a:srgbClr val="000000"/>
      </a:dk2>
      <a:lt2>
        <a:srgbClr val="808080"/>
      </a:lt2>
      <a:accent1>
        <a:srgbClr val="E10000"/>
      </a:accent1>
      <a:accent2>
        <a:srgbClr val="000099"/>
      </a:accent2>
      <a:accent3>
        <a:srgbClr val="FFFFFF"/>
      </a:accent3>
      <a:accent4>
        <a:srgbClr val="000000"/>
      </a:accent4>
      <a:accent5>
        <a:srgbClr val="EEAAAA"/>
      </a:accent5>
      <a:accent6>
        <a:srgbClr val="00008A"/>
      </a:accent6>
      <a:hlink>
        <a:srgbClr val="B2B2B2"/>
      </a:hlink>
      <a:folHlink>
        <a:srgbClr val="008000"/>
      </a:folHlink>
    </a:clrScheme>
    <a:fontScheme name="3_Standard Slid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400" b="1" i="0" u="none" strike="noStrike" cap="none" normalizeH="0" baseline="0" smtClean="0">
            <a:ln>
              <a:noFill/>
            </a:ln>
            <a:solidFill>
              <a:srgbClr val="669900"/>
            </a:solidFill>
            <a:effectLst/>
            <a:latin typeface="Arial" pitchFamily="34" charset="0"/>
          </a:defRPr>
        </a:defPPr>
      </a:lstStyle>
    </a:spDef>
    <a:lnDef>
      <a:spPr bwMode="auto">
        <a:xfrm>
          <a:off x="0" y="0"/>
          <a:ext cx="1" cy="1"/>
        </a:xfrm>
        <a:custGeom>
          <a:avLst/>
          <a:gdLst/>
          <a:ahLst/>
          <a:cxnLst/>
          <a:rect l="0" t="0" r="0" b="0"/>
          <a:pathLst/>
        </a:custGeom>
        <a:solidFill>
          <a:schemeClr val="bg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400" b="1" i="0" u="none" strike="noStrike" cap="none" normalizeH="0" baseline="0" smtClean="0">
            <a:ln>
              <a:noFill/>
            </a:ln>
            <a:solidFill>
              <a:srgbClr val="669900"/>
            </a:solidFill>
            <a:effectLst/>
            <a:latin typeface="Arial" pitchFamily="34" charset="0"/>
          </a:defRPr>
        </a:defPPr>
      </a:lstStyle>
    </a:lnDef>
  </a:objectDefaults>
  <a:extraClrSchemeLst>
    <a:extraClrScheme>
      <a:clrScheme name="3_Standard Slides 1">
        <a:dk1>
          <a:srgbClr val="000000"/>
        </a:dk1>
        <a:lt1>
          <a:srgbClr val="FFFFFF"/>
        </a:lt1>
        <a:dk2>
          <a:srgbClr val="000000"/>
        </a:dk2>
        <a:lt2>
          <a:srgbClr val="808080"/>
        </a:lt2>
        <a:accent1>
          <a:srgbClr val="E10000"/>
        </a:accent1>
        <a:accent2>
          <a:srgbClr val="000099"/>
        </a:accent2>
        <a:accent3>
          <a:srgbClr val="FFFFFF"/>
        </a:accent3>
        <a:accent4>
          <a:srgbClr val="000000"/>
        </a:accent4>
        <a:accent5>
          <a:srgbClr val="EEAAAA"/>
        </a:accent5>
        <a:accent6>
          <a:srgbClr val="00008A"/>
        </a:accent6>
        <a:hlink>
          <a:srgbClr val="B2B2B2"/>
        </a:hlink>
        <a:folHlink>
          <a:srgbClr val="0080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55666</TotalTime>
  <Words>1598</Words>
  <Application>Microsoft Office PowerPoint</Application>
  <PresentationFormat>On-screen Show (4:3)</PresentationFormat>
  <Paragraphs>345</Paragraphs>
  <Slides>55</Slides>
  <Notes>37</Notes>
  <HiddenSlides>0</HiddenSlides>
  <MMClips>0</MMClips>
  <ScaleCrop>false</ScaleCrop>
  <HeadingPairs>
    <vt:vector size="6" baseType="variant">
      <vt:variant>
        <vt:lpstr>Theme</vt:lpstr>
      </vt:variant>
      <vt:variant>
        <vt:i4>8</vt:i4>
      </vt:variant>
      <vt:variant>
        <vt:lpstr>Embedded OLE Servers</vt:lpstr>
      </vt:variant>
      <vt:variant>
        <vt:i4>1</vt:i4>
      </vt:variant>
      <vt:variant>
        <vt:lpstr>Slide Titles</vt:lpstr>
      </vt:variant>
      <vt:variant>
        <vt:i4>55</vt:i4>
      </vt:variant>
    </vt:vector>
  </HeadingPairs>
  <TitlesOfParts>
    <vt:vector size="64" baseType="lpstr">
      <vt:lpstr>2_Standard Slides</vt:lpstr>
      <vt:lpstr>3_Standard Slides</vt:lpstr>
      <vt:lpstr>4_Standard Slides</vt:lpstr>
      <vt:lpstr>5_Standard Slides</vt:lpstr>
      <vt:lpstr>6_Standard Slides</vt:lpstr>
      <vt:lpstr>7_Standard Slides</vt:lpstr>
      <vt:lpstr>8_Standard Slides</vt:lpstr>
      <vt:lpstr>Custom Design</vt:lpstr>
      <vt:lpstr>Chart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Provincial Growth Remains Imbalanced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Disclaimer</vt:lpstr>
    </vt:vector>
  </TitlesOfParts>
  <Company>Scotiabank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Kelly McCraw</dc:creator>
  <cp:lastModifiedBy>Brady Peever</cp:lastModifiedBy>
  <cp:revision>4386</cp:revision>
  <cp:lastPrinted>2016-10-17T17:07:58Z</cp:lastPrinted>
  <dcterms:created xsi:type="dcterms:W3CDTF">2001-04-06T16:06:05Z</dcterms:created>
  <dcterms:modified xsi:type="dcterms:W3CDTF">2016-10-21T15:05:25Z</dcterms:modified>
</cp:coreProperties>
</file>